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4"/>
    <p:sldMasterId id="2147483794" r:id="rId5"/>
    <p:sldMasterId id="2147483787" r:id="rId6"/>
    <p:sldMasterId id="2147483783" r:id="rId7"/>
    <p:sldMasterId id="2147483796" r:id="rId8"/>
    <p:sldMasterId id="2147483810" r:id="rId9"/>
    <p:sldMasterId id="2147483795" r:id="rId10"/>
    <p:sldMasterId id="2147483799" r:id="rId11"/>
    <p:sldMasterId id="2147483839" r:id="rId12"/>
  </p:sldMasterIdLst>
  <p:notesMasterIdLst>
    <p:notesMasterId r:id="rId31"/>
  </p:notesMasterIdLst>
  <p:handoutMasterIdLst>
    <p:handoutMasterId r:id="rId32"/>
  </p:handoutMasterIdLst>
  <p:sldIdLst>
    <p:sldId id="339" r:id="rId13"/>
    <p:sldId id="1410" r:id="rId14"/>
    <p:sldId id="376" r:id="rId15"/>
    <p:sldId id="1415" r:id="rId16"/>
    <p:sldId id="371" r:id="rId17"/>
    <p:sldId id="372" r:id="rId18"/>
    <p:sldId id="278" r:id="rId19"/>
    <p:sldId id="1414" r:id="rId20"/>
    <p:sldId id="1417" r:id="rId21"/>
    <p:sldId id="1673" r:id="rId22"/>
    <p:sldId id="263" r:id="rId23"/>
    <p:sldId id="267" r:id="rId24"/>
    <p:sldId id="268" r:id="rId25"/>
    <p:sldId id="275" r:id="rId26"/>
    <p:sldId id="270" r:id="rId27"/>
    <p:sldId id="1674" r:id="rId28"/>
    <p:sldId id="273" r:id="rId29"/>
    <p:sldId id="432" r:id="rId30"/>
  </p:sldIdLst>
  <p:sldSz cx="9144000" cy="5143500" type="screen16x9"/>
  <p:notesSz cx="6669088" cy="9926638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Your presentation" id="{709E090E-EBE9-464A-9C60-C6DE078C675E}">
          <p14:sldIdLst>
            <p14:sldId id="339"/>
            <p14:sldId id="1410"/>
            <p14:sldId id="376"/>
            <p14:sldId id="1415"/>
            <p14:sldId id="371"/>
            <p14:sldId id="372"/>
            <p14:sldId id="278"/>
            <p14:sldId id="1414"/>
            <p14:sldId id="1417"/>
            <p14:sldId id="1673"/>
            <p14:sldId id="263"/>
            <p14:sldId id="267"/>
            <p14:sldId id="268"/>
            <p14:sldId id="275"/>
            <p14:sldId id="270"/>
            <p14:sldId id="1674"/>
            <p14:sldId id="273"/>
            <p14:sldId id="4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Solomon" initials="DS" lastIdx="2" clrIdx="0">
    <p:extLst>
      <p:ext uri="{19B8F6BF-5375-455C-9EA6-DF929625EA0E}">
        <p15:presenceInfo xmlns:p15="http://schemas.microsoft.com/office/powerpoint/2012/main" userId="S::D.Soloman@ucas.ac.uk::08120423-6f9b-4a6c-afaa-dc1bf692fbc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0023"/>
    <a:srgbClr val="4B4F56"/>
    <a:srgbClr val="474B57"/>
    <a:srgbClr val="FFFFFF"/>
    <a:srgbClr val="5B5C67"/>
    <a:srgbClr val="009FE3"/>
    <a:srgbClr val="868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100849-44EF-4324-B50F-1C1C9D9CD341}" v="15" dt="2020-03-31T09:32:57.944"/>
    <p1510:client id="{5C7FFE08-EC6B-45C9-B126-05200D415C30}" v="23" dt="2020-03-31T10:02:12.627"/>
    <p1510:client id="{C2F2E3D1-22AF-4895-9D91-377BDAE134A0}" v="198" dt="2020-03-31T11:20:36.909"/>
    <p1510:client id="{E22E25FE-3F4D-4F9A-81C5-F7AF0A1BD345}" v="6" dt="2020-03-31T10:30:32.041"/>
    <p1510:client id="{FD78A853-9CBA-44CA-A186-7138E6F7C4BA}" v="7" dt="2020-03-31T10:06:29.2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900" autoAdjust="0"/>
  </p:normalViewPr>
  <p:slideViewPr>
    <p:cSldViewPr snapToGrid="0">
      <p:cViewPr varScale="1">
        <p:scale>
          <a:sx n="60" d="100"/>
          <a:sy n="60" d="100"/>
        </p:scale>
        <p:origin x="168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12" Type="http://schemas.openxmlformats.org/officeDocument/2006/relationships/image" Target="../media/image33.svg"/><Relationship Id="rId2" Type="http://schemas.openxmlformats.org/officeDocument/2006/relationships/image" Target="../media/image23.svg"/><Relationship Id="rId1" Type="http://schemas.openxmlformats.org/officeDocument/2006/relationships/image" Target="../media/image36.png"/><Relationship Id="rId6" Type="http://schemas.openxmlformats.org/officeDocument/2006/relationships/image" Target="../media/image27.svg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40.png"/><Relationship Id="rId1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F9A396-D1E8-43F0-A773-1CE135CD579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007AC0A-952A-4401-A959-E4444021CC8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Calibri" charset="0"/>
              <a:ea typeface="ＭＳ Ｐゴシック" charset="-128"/>
            </a:rPr>
            <a:t>The only section you have full control over</a:t>
          </a:r>
          <a:endParaRPr lang="en-US"/>
        </a:p>
      </dgm:t>
    </dgm:pt>
    <dgm:pt modelId="{961EAF8D-3D4A-41F3-BAE3-FAC6C458E3E0}" type="parTrans" cxnId="{89E1F9BC-9CAB-4E04-BAEA-FDECB57E40CD}">
      <dgm:prSet/>
      <dgm:spPr/>
      <dgm:t>
        <a:bodyPr/>
        <a:lstStyle/>
        <a:p>
          <a:endParaRPr lang="en-US" sz="1400"/>
        </a:p>
      </dgm:t>
    </dgm:pt>
    <dgm:pt modelId="{1D3800AA-3268-47C6-BBD1-FB51A61B8DB7}" type="sibTrans" cxnId="{89E1F9BC-9CAB-4E04-BAEA-FDECB57E40CD}">
      <dgm:prSet/>
      <dgm:spPr/>
      <dgm:t>
        <a:bodyPr/>
        <a:lstStyle/>
        <a:p>
          <a:endParaRPr lang="en-US"/>
        </a:p>
      </dgm:t>
    </dgm:pt>
    <dgm:pt modelId="{83701655-85D0-4141-83C5-5F5F81198BD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Calibri" charset="0"/>
              <a:ea typeface="ＭＳ Ｐゴシック" charset="-128"/>
            </a:rPr>
            <a:t>Your only chance to market themselves individually</a:t>
          </a:r>
          <a:endParaRPr lang="en-US"/>
        </a:p>
      </dgm:t>
    </dgm:pt>
    <dgm:pt modelId="{892389DB-7B40-4100-A8E2-D39736A18CCD}" type="parTrans" cxnId="{068B5B09-94B0-431C-9D5A-70A233DED505}">
      <dgm:prSet/>
      <dgm:spPr/>
      <dgm:t>
        <a:bodyPr/>
        <a:lstStyle/>
        <a:p>
          <a:endParaRPr lang="en-US" sz="1400"/>
        </a:p>
      </dgm:t>
    </dgm:pt>
    <dgm:pt modelId="{535BA777-A3C9-4A2F-84C8-5FDE8227F1FC}" type="sibTrans" cxnId="{068B5B09-94B0-431C-9D5A-70A233DED505}">
      <dgm:prSet/>
      <dgm:spPr/>
      <dgm:t>
        <a:bodyPr/>
        <a:lstStyle/>
        <a:p>
          <a:endParaRPr lang="en-US"/>
        </a:p>
      </dgm:t>
    </dgm:pt>
    <dgm:pt modelId="{E59B21A7-DBEF-452F-8C99-7ED572027EB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Calibri" charset="0"/>
              <a:ea typeface="ＭＳ Ｐゴシック" charset="-128"/>
            </a:rPr>
            <a:t>A maximum of 4,000 characters, or 47 lines</a:t>
          </a:r>
          <a:endParaRPr lang="en-US"/>
        </a:p>
      </dgm:t>
    </dgm:pt>
    <dgm:pt modelId="{26E2E8BB-57A5-48AE-A39B-BAAC0CB5B942}" type="parTrans" cxnId="{1D7D7DFE-9C79-41A1-8853-CB7CB7545089}">
      <dgm:prSet/>
      <dgm:spPr/>
      <dgm:t>
        <a:bodyPr/>
        <a:lstStyle/>
        <a:p>
          <a:endParaRPr lang="en-US" sz="1400"/>
        </a:p>
      </dgm:t>
    </dgm:pt>
    <dgm:pt modelId="{498B85A3-9778-48B0-81AD-02AE4B90CC26}" type="sibTrans" cxnId="{1D7D7DFE-9C79-41A1-8853-CB7CB7545089}">
      <dgm:prSet/>
      <dgm:spPr/>
      <dgm:t>
        <a:bodyPr/>
        <a:lstStyle/>
        <a:p>
          <a:endParaRPr lang="en-US"/>
        </a:p>
      </dgm:t>
    </dgm:pt>
    <dgm:pt modelId="{4D46F3B2-0DA5-4F18-BEA1-FA3D7BD40BD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Calibri" charset="0"/>
              <a:ea typeface="ＭＳ Ｐゴシック" charset="-128"/>
            </a:rPr>
            <a:t>The same for all of your choices</a:t>
          </a:r>
          <a:endParaRPr lang="en-GB"/>
        </a:p>
      </dgm:t>
    </dgm:pt>
    <dgm:pt modelId="{617AA86C-76E7-41C0-853F-6C93D8C6D5B5}" type="parTrans" cxnId="{67338CBB-D472-4D5D-8D3E-D14E97E8202A}">
      <dgm:prSet/>
      <dgm:spPr/>
      <dgm:t>
        <a:bodyPr/>
        <a:lstStyle/>
        <a:p>
          <a:endParaRPr lang="en-GB"/>
        </a:p>
      </dgm:t>
    </dgm:pt>
    <dgm:pt modelId="{2F96026B-E24D-42A3-9E47-7143A340A767}" type="sibTrans" cxnId="{67338CBB-D472-4D5D-8D3E-D14E97E8202A}">
      <dgm:prSet/>
      <dgm:spPr/>
      <dgm:t>
        <a:bodyPr/>
        <a:lstStyle/>
        <a:p>
          <a:endParaRPr lang="en-GB"/>
        </a:p>
      </dgm:t>
    </dgm:pt>
    <dgm:pt modelId="{09B0A6D5-908E-4C12-9128-6AB5E351598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Calibri" charset="0"/>
              <a:ea typeface="ＭＳ Ｐゴシック" charset="-128"/>
            </a:rPr>
            <a:t>A minimum of 1,000 characters</a:t>
          </a:r>
          <a:endParaRPr lang="en-GB"/>
        </a:p>
      </dgm:t>
    </dgm:pt>
    <dgm:pt modelId="{1403B5FB-1681-42CB-987C-BC9690DC4EA6}" type="parTrans" cxnId="{3A8B115B-E6E0-4F0D-82BE-76FD1996ABB9}">
      <dgm:prSet/>
      <dgm:spPr/>
      <dgm:t>
        <a:bodyPr/>
        <a:lstStyle/>
        <a:p>
          <a:endParaRPr lang="en-GB"/>
        </a:p>
      </dgm:t>
    </dgm:pt>
    <dgm:pt modelId="{4543E06B-897A-461A-9412-8F7DA8CF0037}" type="sibTrans" cxnId="{3A8B115B-E6E0-4F0D-82BE-76FD1996ABB9}">
      <dgm:prSet/>
      <dgm:spPr/>
      <dgm:t>
        <a:bodyPr/>
        <a:lstStyle/>
        <a:p>
          <a:endParaRPr lang="en-GB"/>
        </a:p>
      </dgm:t>
    </dgm:pt>
    <dgm:pt modelId="{E9CD272B-8DE6-46BA-AAFD-C27883AB9CD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>
              <a:latin typeface="Calibri" charset="0"/>
              <a:ea typeface="ＭＳ Ｐゴシック" charset="-128"/>
            </a:rPr>
            <a:t>There isn’t a spelling or grammar check</a:t>
          </a:r>
          <a:endParaRPr lang="en-GB"/>
        </a:p>
      </dgm:t>
    </dgm:pt>
    <dgm:pt modelId="{907C979E-4050-4165-9927-91FFD7CB1A5A}" type="parTrans" cxnId="{C0801C80-601E-48F2-9478-0EE24DEAE1DC}">
      <dgm:prSet/>
      <dgm:spPr/>
      <dgm:t>
        <a:bodyPr/>
        <a:lstStyle/>
        <a:p>
          <a:endParaRPr lang="en-GB"/>
        </a:p>
      </dgm:t>
    </dgm:pt>
    <dgm:pt modelId="{0CD17654-29C5-4C6D-8BAB-95C9E0C195F4}" type="sibTrans" cxnId="{C0801C80-601E-48F2-9478-0EE24DEAE1DC}">
      <dgm:prSet/>
      <dgm:spPr/>
      <dgm:t>
        <a:bodyPr/>
        <a:lstStyle/>
        <a:p>
          <a:endParaRPr lang="en-GB"/>
        </a:p>
      </dgm:t>
    </dgm:pt>
    <dgm:pt modelId="{05A96672-E991-4D50-A98F-071C2CEBF3F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No formatting is allowed</a:t>
          </a:r>
        </a:p>
      </dgm:t>
    </dgm:pt>
    <dgm:pt modelId="{A77D0384-DB13-4DF0-9F27-5D1E1F69EC0E}" type="parTrans" cxnId="{71E695F1-1724-4E69-8DD3-5735BDAFDFDE}">
      <dgm:prSet/>
      <dgm:spPr/>
      <dgm:t>
        <a:bodyPr/>
        <a:lstStyle/>
        <a:p>
          <a:endParaRPr lang="en-GB"/>
        </a:p>
      </dgm:t>
    </dgm:pt>
    <dgm:pt modelId="{9B6D48D1-7A31-4E23-948E-471A777E6755}" type="sibTrans" cxnId="{71E695F1-1724-4E69-8DD3-5735BDAFDFDE}">
      <dgm:prSet/>
      <dgm:spPr/>
      <dgm:t>
        <a:bodyPr/>
        <a:lstStyle/>
        <a:p>
          <a:endParaRPr lang="en-GB"/>
        </a:p>
      </dgm:t>
    </dgm:pt>
    <dgm:pt modelId="{FEB79ACE-8644-4F16-9BD6-2E9F48717701}" type="pres">
      <dgm:prSet presAssocID="{32F9A396-D1E8-43F0-A773-1CE135CD5795}" presName="root" presStyleCnt="0">
        <dgm:presLayoutVars>
          <dgm:dir/>
          <dgm:resizeHandles val="exact"/>
        </dgm:presLayoutVars>
      </dgm:prSet>
      <dgm:spPr/>
    </dgm:pt>
    <dgm:pt modelId="{79A6EA46-C7BF-4894-BEC3-F7FD6422B933}" type="pres">
      <dgm:prSet presAssocID="{0007AC0A-952A-4401-A959-E4444021CC82}" presName="compNode" presStyleCnt="0"/>
      <dgm:spPr/>
    </dgm:pt>
    <dgm:pt modelId="{64E8C470-33E3-4472-AA3C-716BEA2D5003}" type="pres">
      <dgm:prSet presAssocID="{0007AC0A-952A-4401-A959-E4444021CC82}" presName="bgRect" presStyleLbl="bgShp" presStyleIdx="0" presStyleCnt="7"/>
      <dgm:spPr/>
    </dgm:pt>
    <dgm:pt modelId="{B021A3E1-FF96-446F-A2F9-67D5D1E27563}" type="pres">
      <dgm:prSet presAssocID="{0007AC0A-952A-4401-A959-E4444021CC82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F338BF7F-BEEB-4822-9D1D-2B03377FB139}" type="pres">
      <dgm:prSet presAssocID="{0007AC0A-952A-4401-A959-E4444021CC82}" presName="spaceRect" presStyleCnt="0"/>
      <dgm:spPr/>
    </dgm:pt>
    <dgm:pt modelId="{92D3AFF1-CA92-49C6-868A-FA077B387AB4}" type="pres">
      <dgm:prSet presAssocID="{0007AC0A-952A-4401-A959-E4444021CC82}" presName="parTx" presStyleLbl="revTx" presStyleIdx="0" presStyleCnt="7">
        <dgm:presLayoutVars>
          <dgm:chMax val="0"/>
          <dgm:chPref val="0"/>
        </dgm:presLayoutVars>
      </dgm:prSet>
      <dgm:spPr/>
    </dgm:pt>
    <dgm:pt modelId="{819149FE-D5C2-461C-B54A-02FD1BAB85BA}" type="pres">
      <dgm:prSet presAssocID="{1D3800AA-3268-47C6-BBD1-FB51A61B8DB7}" presName="sibTrans" presStyleCnt="0"/>
      <dgm:spPr/>
    </dgm:pt>
    <dgm:pt modelId="{634998A5-D07D-4449-B6DB-1CDC3BAFC475}" type="pres">
      <dgm:prSet presAssocID="{83701655-85D0-4141-83C5-5F5F81198BDC}" presName="compNode" presStyleCnt="0"/>
      <dgm:spPr/>
    </dgm:pt>
    <dgm:pt modelId="{1A3347DC-12D4-467D-95A8-5B78EC4E4FB5}" type="pres">
      <dgm:prSet presAssocID="{83701655-85D0-4141-83C5-5F5F81198BDC}" presName="bgRect" presStyleLbl="bgShp" presStyleIdx="1" presStyleCnt="7"/>
      <dgm:spPr/>
    </dgm:pt>
    <dgm:pt modelId="{84FD0B53-E9BB-442D-939F-B18357DF9A08}" type="pres">
      <dgm:prSet presAssocID="{83701655-85D0-4141-83C5-5F5F81198BDC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B4C2A414-EDF0-471A-B572-E91D59860273}" type="pres">
      <dgm:prSet presAssocID="{83701655-85D0-4141-83C5-5F5F81198BDC}" presName="spaceRect" presStyleCnt="0"/>
      <dgm:spPr/>
    </dgm:pt>
    <dgm:pt modelId="{D386CA51-5250-4189-B055-47126E5E7DAC}" type="pres">
      <dgm:prSet presAssocID="{83701655-85D0-4141-83C5-5F5F81198BDC}" presName="parTx" presStyleLbl="revTx" presStyleIdx="1" presStyleCnt="7">
        <dgm:presLayoutVars>
          <dgm:chMax val="0"/>
          <dgm:chPref val="0"/>
        </dgm:presLayoutVars>
      </dgm:prSet>
      <dgm:spPr/>
    </dgm:pt>
    <dgm:pt modelId="{0886E3F9-6904-4C48-96A1-79B179755DAF}" type="pres">
      <dgm:prSet presAssocID="{535BA777-A3C9-4A2F-84C8-5FDE8227F1FC}" presName="sibTrans" presStyleCnt="0"/>
      <dgm:spPr/>
    </dgm:pt>
    <dgm:pt modelId="{84A51263-57C3-412F-A07C-3E4B8440FCCC}" type="pres">
      <dgm:prSet presAssocID="{4D46F3B2-0DA5-4F18-BEA1-FA3D7BD40BD3}" presName="compNode" presStyleCnt="0"/>
      <dgm:spPr/>
    </dgm:pt>
    <dgm:pt modelId="{76337B15-4113-4B2A-8DEE-CC777B78CF6C}" type="pres">
      <dgm:prSet presAssocID="{4D46F3B2-0DA5-4F18-BEA1-FA3D7BD40BD3}" presName="bgRect" presStyleLbl="bgShp" presStyleIdx="2" presStyleCnt="7"/>
      <dgm:spPr/>
    </dgm:pt>
    <dgm:pt modelId="{62785663-1387-4503-B1DB-2E1F0111F441}" type="pres">
      <dgm:prSet presAssocID="{4D46F3B2-0DA5-4F18-BEA1-FA3D7BD40BD3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oker Hat"/>
        </a:ext>
      </dgm:extLst>
    </dgm:pt>
    <dgm:pt modelId="{9A74E15D-B161-4AD2-8F78-4C63B3636841}" type="pres">
      <dgm:prSet presAssocID="{4D46F3B2-0DA5-4F18-BEA1-FA3D7BD40BD3}" presName="spaceRect" presStyleCnt="0"/>
      <dgm:spPr/>
    </dgm:pt>
    <dgm:pt modelId="{1596409A-5A11-4C02-9D6D-A57FDB320AB5}" type="pres">
      <dgm:prSet presAssocID="{4D46F3B2-0DA5-4F18-BEA1-FA3D7BD40BD3}" presName="parTx" presStyleLbl="revTx" presStyleIdx="2" presStyleCnt="7">
        <dgm:presLayoutVars>
          <dgm:chMax val="0"/>
          <dgm:chPref val="0"/>
        </dgm:presLayoutVars>
      </dgm:prSet>
      <dgm:spPr/>
    </dgm:pt>
    <dgm:pt modelId="{5E82BC29-DA6B-428B-9301-B0F9B99AF359}" type="pres">
      <dgm:prSet presAssocID="{2F96026B-E24D-42A3-9E47-7143A340A767}" presName="sibTrans" presStyleCnt="0"/>
      <dgm:spPr/>
    </dgm:pt>
    <dgm:pt modelId="{CA473C28-88C3-4D89-B8A5-F1DDC6AD995E}" type="pres">
      <dgm:prSet presAssocID="{E59B21A7-DBEF-452F-8C99-7ED572027EB9}" presName="compNode" presStyleCnt="0"/>
      <dgm:spPr/>
    </dgm:pt>
    <dgm:pt modelId="{F521BBD0-A8B4-4365-8075-8076331A266B}" type="pres">
      <dgm:prSet presAssocID="{E59B21A7-DBEF-452F-8C99-7ED572027EB9}" presName="bgRect" presStyleLbl="bgShp" presStyleIdx="3" presStyleCnt="7"/>
      <dgm:spPr/>
    </dgm:pt>
    <dgm:pt modelId="{48987338-4284-426B-B69A-51E7D06D2837}" type="pres">
      <dgm:prSet presAssocID="{E59B21A7-DBEF-452F-8C99-7ED572027EB9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694A8CCE-1B82-4E9F-B406-6EDCD8CCEA4B}" type="pres">
      <dgm:prSet presAssocID="{E59B21A7-DBEF-452F-8C99-7ED572027EB9}" presName="spaceRect" presStyleCnt="0"/>
      <dgm:spPr/>
    </dgm:pt>
    <dgm:pt modelId="{747DA2A5-C208-4BF3-A89E-88CC620389AD}" type="pres">
      <dgm:prSet presAssocID="{E59B21A7-DBEF-452F-8C99-7ED572027EB9}" presName="parTx" presStyleLbl="revTx" presStyleIdx="3" presStyleCnt="7">
        <dgm:presLayoutVars>
          <dgm:chMax val="0"/>
          <dgm:chPref val="0"/>
        </dgm:presLayoutVars>
      </dgm:prSet>
      <dgm:spPr/>
    </dgm:pt>
    <dgm:pt modelId="{3943BD2A-648D-4839-AEF4-73C37747A28C}" type="pres">
      <dgm:prSet presAssocID="{498B85A3-9778-48B0-81AD-02AE4B90CC26}" presName="sibTrans" presStyleCnt="0"/>
      <dgm:spPr/>
    </dgm:pt>
    <dgm:pt modelId="{A93139B6-825C-48D4-995D-D7214249E30D}" type="pres">
      <dgm:prSet presAssocID="{09B0A6D5-908E-4C12-9128-6AB5E351598F}" presName="compNode" presStyleCnt="0"/>
      <dgm:spPr/>
    </dgm:pt>
    <dgm:pt modelId="{DE845D6F-F625-4C51-AFFE-0482EC94D108}" type="pres">
      <dgm:prSet presAssocID="{09B0A6D5-908E-4C12-9128-6AB5E351598F}" presName="bgRect" presStyleLbl="bgShp" presStyleIdx="4" presStyleCnt="7"/>
      <dgm:spPr/>
    </dgm:pt>
    <dgm:pt modelId="{E75603F5-7299-46F6-A74F-098EDE0B379D}" type="pres">
      <dgm:prSet presAssocID="{09B0A6D5-908E-4C12-9128-6AB5E351598F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413BD918-8E92-44CD-A58B-5001D9C39764}" type="pres">
      <dgm:prSet presAssocID="{09B0A6D5-908E-4C12-9128-6AB5E351598F}" presName="spaceRect" presStyleCnt="0"/>
      <dgm:spPr/>
    </dgm:pt>
    <dgm:pt modelId="{D7B8D78B-B0CA-4539-AF5F-F11F91BD1855}" type="pres">
      <dgm:prSet presAssocID="{09B0A6D5-908E-4C12-9128-6AB5E351598F}" presName="parTx" presStyleLbl="revTx" presStyleIdx="4" presStyleCnt="7">
        <dgm:presLayoutVars>
          <dgm:chMax val="0"/>
          <dgm:chPref val="0"/>
        </dgm:presLayoutVars>
      </dgm:prSet>
      <dgm:spPr/>
    </dgm:pt>
    <dgm:pt modelId="{2CC491EA-30A9-407E-8424-D9912FC76121}" type="pres">
      <dgm:prSet presAssocID="{4543E06B-897A-461A-9412-8F7DA8CF0037}" presName="sibTrans" presStyleCnt="0"/>
      <dgm:spPr/>
    </dgm:pt>
    <dgm:pt modelId="{E9F99BFA-2E5D-4BAB-BDFC-6DC34CBE3C27}" type="pres">
      <dgm:prSet presAssocID="{E9CD272B-8DE6-46BA-AAFD-C27883AB9CD1}" presName="compNode" presStyleCnt="0"/>
      <dgm:spPr/>
    </dgm:pt>
    <dgm:pt modelId="{095D0F15-F0EE-4385-965A-8F82D91D9354}" type="pres">
      <dgm:prSet presAssocID="{E9CD272B-8DE6-46BA-AAFD-C27883AB9CD1}" presName="bgRect" presStyleLbl="bgShp" presStyleIdx="5" presStyleCnt="7"/>
      <dgm:spPr/>
    </dgm:pt>
    <dgm:pt modelId="{208F9FDC-ED6A-4E0E-BACB-89DC19D83542}" type="pres">
      <dgm:prSet presAssocID="{E9CD272B-8DE6-46BA-AAFD-C27883AB9CD1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9CA9729-E033-4D6D-9A4B-354F146E992E}" type="pres">
      <dgm:prSet presAssocID="{E9CD272B-8DE6-46BA-AAFD-C27883AB9CD1}" presName="spaceRect" presStyleCnt="0"/>
      <dgm:spPr/>
    </dgm:pt>
    <dgm:pt modelId="{A577227D-A2B6-4AB8-941D-76A63331DC6E}" type="pres">
      <dgm:prSet presAssocID="{E9CD272B-8DE6-46BA-AAFD-C27883AB9CD1}" presName="parTx" presStyleLbl="revTx" presStyleIdx="5" presStyleCnt="7">
        <dgm:presLayoutVars>
          <dgm:chMax val="0"/>
          <dgm:chPref val="0"/>
        </dgm:presLayoutVars>
      </dgm:prSet>
      <dgm:spPr/>
    </dgm:pt>
    <dgm:pt modelId="{1E4FF278-9059-474D-BE4C-5886D5F818B4}" type="pres">
      <dgm:prSet presAssocID="{0CD17654-29C5-4C6D-8BAB-95C9E0C195F4}" presName="sibTrans" presStyleCnt="0"/>
      <dgm:spPr/>
    </dgm:pt>
    <dgm:pt modelId="{4DE5D040-242A-486C-882C-511338B34BF8}" type="pres">
      <dgm:prSet presAssocID="{05A96672-E991-4D50-A98F-071C2CEBF3FE}" presName="compNode" presStyleCnt="0"/>
      <dgm:spPr/>
    </dgm:pt>
    <dgm:pt modelId="{187F3C77-A79C-49FD-B1C1-656557EAF8D0}" type="pres">
      <dgm:prSet presAssocID="{05A96672-E991-4D50-A98F-071C2CEBF3FE}" presName="bgRect" presStyleLbl="bgShp" presStyleIdx="6" presStyleCnt="7"/>
      <dgm:spPr/>
    </dgm:pt>
    <dgm:pt modelId="{8A58507F-9DA1-4020-9569-18603F0F090C}" type="pres">
      <dgm:prSet presAssocID="{05A96672-E991-4D50-A98F-071C2CEBF3FE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CE471D5C-7F23-44B7-A5FD-E18FE19EB152}" type="pres">
      <dgm:prSet presAssocID="{05A96672-E991-4D50-A98F-071C2CEBF3FE}" presName="spaceRect" presStyleCnt="0"/>
      <dgm:spPr/>
    </dgm:pt>
    <dgm:pt modelId="{6B523060-1DB6-4E5A-907A-9C18E5D08982}" type="pres">
      <dgm:prSet presAssocID="{05A96672-E991-4D50-A98F-071C2CEBF3FE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068B5B09-94B0-431C-9D5A-70A233DED505}" srcId="{32F9A396-D1E8-43F0-A773-1CE135CD5795}" destId="{83701655-85D0-4141-83C5-5F5F81198BDC}" srcOrd="1" destOrd="0" parTransId="{892389DB-7B40-4100-A8E2-D39736A18CCD}" sibTransId="{535BA777-A3C9-4A2F-84C8-5FDE8227F1FC}"/>
    <dgm:cxn modelId="{7B6FAD2F-7D42-453D-AD53-F15BA7007A69}" type="presOf" srcId="{09B0A6D5-908E-4C12-9128-6AB5E351598F}" destId="{D7B8D78B-B0CA-4539-AF5F-F11F91BD1855}" srcOrd="0" destOrd="0" presId="urn:microsoft.com/office/officeart/2018/2/layout/IconVerticalSolidList"/>
    <dgm:cxn modelId="{DE969D33-F744-4ED7-AF02-3E5E998E0470}" type="presOf" srcId="{0007AC0A-952A-4401-A959-E4444021CC82}" destId="{92D3AFF1-CA92-49C6-868A-FA077B387AB4}" srcOrd="0" destOrd="0" presId="urn:microsoft.com/office/officeart/2018/2/layout/IconVerticalSolidList"/>
    <dgm:cxn modelId="{58D5163D-CB6F-45A3-A161-6F67B234B59D}" type="presOf" srcId="{E59B21A7-DBEF-452F-8C99-7ED572027EB9}" destId="{747DA2A5-C208-4BF3-A89E-88CC620389AD}" srcOrd="0" destOrd="0" presId="urn:microsoft.com/office/officeart/2018/2/layout/IconVerticalSolidList"/>
    <dgm:cxn modelId="{3A8B115B-E6E0-4F0D-82BE-76FD1996ABB9}" srcId="{32F9A396-D1E8-43F0-A773-1CE135CD5795}" destId="{09B0A6D5-908E-4C12-9128-6AB5E351598F}" srcOrd="4" destOrd="0" parTransId="{1403B5FB-1681-42CB-987C-BC9690DC4EA6}" sibTransId="{4543E06B-897A-461A-9412-8F7DA8CF0037}"/>
    <dgm:cxn modelId="{C0801C80-601E-48F2-9478-0EE24DEAE1DC}" srcId="{32F9A396-D1E8-43F0-A773-1CE135CD5795}" destId="{E9CD272B-8DE6-46BA-AAFD-C27883AB9CD1}" srcOrd="5" destOrd="0" parTransId="{907C979E-4050-4165-9927-91FFD7CB1A5A}" sibTransId="{0CD17654-29C5-4C6D-8BAB-95C9E0C195F4}"/>
    <dgm:cxn modelId="{51F4F79A-7F7C-4931-9EC2-A787552FFBA6}" type="presOf" srcId="{05A96672-E991-4D50-A98F-071C2CEBF3FE}" destId="{6B523060-1DB6-4E5A-907A-9C18E5D08982}" srcOrd="0" destOrd="0" presId="urn:microsoft.com/office/officeart/2018/2/layout/IconVerticalSolidList"/>
    <dgm:cxn modelId="{67338CBB-D472-4D5D-8D3E-D14E97E8202A}" srcId="{32F9A396-D1E8-43F0-A773-1CE135CD5795}" destId="{4D46F3B2-0DA5-4F18-BEA1-FA3D7BD40BD3}" srcOrd="2" destOrd="0" parTransId="{617AA86C-76E7-41C0-853F-6C93D8C6D5B5}" sibTransId="{2F96026B-E24D-42A3-9E47-7143A340A767}"/>
    <dgm:cxn modelId="{89E1F9BC-9CAB-4E04-BAEA-FDECB57E40CD}" srcId="{32F9A396-D1E8-43F0-A773-1CE135CD5795}" destId="{0007AC0A-952A-4401-A959-E4444021CC82}" srcOrd="0" destOrd="0" parTransId="{961EAF8D-3D4A-41F3-BAE3-FAC6C458E3E0}" sibTransId="{1D3800AA-3268-47C6-BBD1-FB51A61B8DB7}"/>
    <dgm:cxn modelId="{3B28B7D4-E32D-4D9A-8B56-5DB531BDAFF1}" type="presOf" srcId="{83701655-85D0-4141-83C5-5F5F81198BDC}" destId="{D386CA51-5250-4189-B055-47126E5E7DAC}" srcOrd="0" destOrd="0" presId="urn:microsoft.com/office/officeart/2018/2/layout/IconVerticalSolidList"/>
    <dgm:cxn modelId="{47E137D5-FB19-44E5-884C-64F6850F73E1}" type="presOf" srcId="{E9CD272B-8DE6-46BA-AAFD-C27883AB9CD1}" destId="{A577227D-A2B6-4AB8-941D-76A63331DC6E}" srcOrd="0" destOrd="0" presId="urn:microsoft.com/office/officeart/2018/2/layout/IconVerticalSolidList"/>
    <dgm:cxn modelId="{09D9C3EF-3A57-418C-B77B-89433D5BD824}" type="presOf" srcId="{32F9A396-D1E8-43F0-A773-1CE135CD5795}" destId="{FEB79ACE-8644-4F16-9BD6-2E9F48717701}" srcOrd="0" destOrd="0" presId="urn:microsoft.com/office/officeart/2018/2/layout/IconVerticalSolidList"/>
    <dgm:cxn modelId="{71E695F1-1724-4E69-8DD3-5735BDAFDFDE}" srcId="{32F9A396-D1E8-43F0-A773-1CE135CD5795}" destId="{05A96672-E991-4D50-A98F-071C2CEBF3FE}" srcOrd="6" destOrd="0" parTransId="{A77D0384-DB13-4DF0-9F27-5D1E1F69EC0E}" sibTransId="{9B6D48D1-7A31-4E23-948E-471A777E6755}"/>
    <dgm:cxn modelId="{EEABA0F9-6885-450B-B759-DF0159F3CE43}" type="presOf" srcId="{4D46F3B2-0DA5-4F18-BEA1-FA3D7BD40BD3}" destId="{1596409A-5A11-4C02-9D6D-A57FDB320AB5}" srcOrd="0" destOrd="0" presId="urn:microsoft.com/office/officeart/2018/2/layout/IconVerticalSolidList"/>
    <dgm:cxn modelId="{1D7D7DFE-9C79-41A1-8853-CB7CB7545089}" srcId="{32F9A396-D1E8-43F0-A773-1CE135CD5795}" destId="{E59B21A7-DBEF-452F-8C99-7ED572027EB9}" srcOrd="3" destOrd="0" parTransId="{26E2E8BB-57A5-48AE-A39B-BAAC0CB5B942}" sibTransId="{498B85A3-9778-48B0-81AD-02AE4B90CC26}"/>
    <dgm:cxn modelId="{9C78A878-2F7F-4D89-B205-AB8DBD969DA1}" type="presParOf" srcId="{FEB79ACE-8644-4F16-9BD6-2E9F48717701}" destId="{79A6EA46-C7BF-4894-BEC3-F7FD6422B933}" srcOrd="0" destOrd="0" presId="urn:microsoft.com/office/officeart/2018/2/layout/IconVerticalSolidList"/>
    <dgm:cxn modelId="{8920F1CC-49DF-49AD-980B-5CF72E7D285A}" type="presParOf" srcId="{79A6EA46-C7BF-4894-BEC3-F7FD6422B933}" destId="{64E8C470-33E3-4472-AA3C-716BEA2D5003}" srcOrd="0" destOrd="0" presId="urn:microsoft.com/office/officeart/2018/2/layout/IconVerticalSolidList"/>
    <dgm:cxn modelId="{7C2375CA-EF1C-4A4B-AB5D-73A3D476D0AA}" type="presParOf" srcId="{79A6EA46-C7BF-4894-BEC3-F7FD6422B933}" destId="{B021A3E1-FF96-446F-A2F9-67D5D1E27563}" srcOrd="1" destOrd="0" presId="urn:microsoft.com/office/officeart/2018/2/layout/IconVerticalSolidList"/>
    <dgm:cxn modelId="{40FDCA1E-4C0F-4D6F-A0CC-B2F385A013A0}" type="presParOf" srcId="{79A6EA46-C7BF-4894-BEC3-F7FD6422B933}" destId="{F338BF7F-BEEB-4822-9D1D-2B03377FB139}" srcOrd="2" destOrd="0" presId="urn:microsoft.com/office/officeart/2018/2/layout/IconVerticalSolidList"/>
    <dgm:cxn modelId="{BDFA7959-35CA-4922-8D51-45D6BAC73852}" type="presParOf" srcId="{79A6EA46-C7BF-4894-BEC3-F7FD6422B933}" destId="{92D3AFF1-CA92-49C6-868A-FA077B387AB4}" srcOrd="3" destOrd="0" presId="urn:microsoft.com/office/officeart/2018/2/layout/IconVerticalSolidList"/>
    <dgm:cxn modelId="{F0537178-C379-4B82-BA2F-08254C8279BC}" type="presParOf" srcId="{FEB79ACE-8644-4F16-9BD6-2E9F48717701}" destId="{819149FE-D5C2-461C-B54A-02FD1BAB85BA}" srcOrd="1" destOrd="0" presId="urn:microsoft.com/office/officeart/2018/2/layout/IconVerticalSolidList"/>
    <dgm:cxn modelId="{6202DD69-B5F5-41C8-B19F-E9D52AB9B4B1}" type="presParOf" srcId="{FEB79ACE-8644-4F16-9BD6-2E9F48717701}" destId="{634998A5-D07D-4449-B6DB-1CDC3BAFC475}" srcOrd="2" destOrd="0" presId="urn:microsoft.com/office/officeart/2018/2/layout/IconVerticalSolidList"/>
    <dgm:cxn modelId="{8528920D-9344-4250-9ECA-5F6D5D18A034}" type="presParOf" srcId="{634998A5-D07D-4449-B6DB-1CDC3BAFC475}" destId="{1A3347DC-12D4-467D-95A8-5B78EC4E4FB5}" srcOrd="0" destOrd="0" presId="urn:microsoft.com/office/officeart/2018/2/layout/IconVerticalSolidList"/>
    <dgm:cxn modelId="{D4E5E89E-9430-4359-B51B-8516940D4F7C}" type="presParOf" srcId="{634998A5-D07D-4449-B6DB-1CDC3BAFC475}" destId="{84FD0B53-E9BB-442D-939F-B18357DF9A08}" srcOrd="1" destOrd="0" presId="urn:microsoft.com/office/officeart/2018/2/layout/IconVerticalSolidList"/>
    <dgm:cxn modelId="{A936D279-CBAF-4CDD-8995-252DC3414182}" type="presParOf" srcId="{634998A5-D07D-4449-B6DB-1CDC3BAFC475}" destId="{B4C2A414-EDF0-471A-B572-E91D59860273}" srcOrd="2" destOrd="0" presId="urn:microsoft.com/office/officeart/2018/2/layout/IconVerticalSolidList"/>
    <dgm:cxn modelId="{2701C0C8-92D7-4DC9-80F4-708A2C770DF6}" type="presParOf" srcId="{634998A5-D07D-4449-B6DB-1CDC3BAFC475}" destId="{D386CA51-5250-4189-B055-47126E5E7DAC}" srcOrd="3" destOrd="0" presId="urn:microsoft.com/office/officeart/2018/2/layout/IconVerticalSolidList"/>
    <dgm:cxn modelId="{8D643E5A-E33A-408E-B1F7-9ED175328562}" type="presParOf" srcId="{FEB79ACE-8644-4F16-9BD6-2E9F48717701}" destId="{0886E3F9-6904-4C48-96A1-79B179755DAF}" srcOrd="3" destOrd="0" presId="urn:microsoft.com/office/officeart/2018/2/layout/IconVerticalSolidList"/>
    <dgm:cxn modelId="{3F546DA6-ED23-4892-97B6-C6A56B452A6B}" type="presParOf" srcId="{FEB79ACE-8644-4F16-9BD6-2E9F48717701}" destId="{84A51263-57C3-412F-A07C-3E4B8440FCCC}" srcOrd="4" destOrd="0" presId="urn:microsoft.com/office/officeart/2018/2/layout/IconVerticalSolidList"/>
    <dgm:cxn modelId="{B6495DF8-D1A1-4BA6-B6BF-CCE170914C63}" type="presParOf" srcId="{84A51263-57C3-412F-A07C-3E4B8440FCCC}" destId="{76337B15-4113-4B2A-8DEE-CC777B78CF6C}" srcOrd="0" destOrd="0" presId="urn:microsoft.com/office/officeart/2018/2/layout/IconVerticalSolidList"/>
    <dgm:cxn modelId="{3A73CEF9-478C-4CA1-887F-5DFB25A998A8}" type="presParOf" srcId="{84A51263-57C3-412F-A07C-3E4B8440FCCC}" destId="{62785663-1387-4503-B1DB-2E1F0111F441}" srcOrd="1" destOrd="0" presId="urn:microsoft.com/office/officeart/2018/2/layout/IconVerticalSolidList"/>
    <dgm:cxn modelId="{B7FE7665-E302-4AE8-A59D-E085D7A4B175}" type="presParOf" srcId="{84A51263-57C3-412F-A07C-3E4B8440FCCC}" destId="{9A74E15D-B161-4AD2-8F78-4C63B3636841}" srcOrd="2" destOrd="0" presId="urn:microsoft.com/office/officeart/2018/2/layout/IconVerticalSolidList"/>
    <dgm:cxn modelId="{BF355301-8C16-4958-9688-EBC422D7CD84}" type="presParOf" srcId="{84A51263-57C3-412F-A07C-3E4B8440FCCC}" destId="{1596409A-5A11-4C02-9D6D-A57FDB320AB5}" srcOrd="3" destOrd="0" presId="urn:microsoft.com/office/officeart/2018/2/layout/IconVerticalSolidList"/>
    <dgm:cxn modelId="{E2A1BAFB-FFC0-446D-BEFC-110F1C4AFF11}" type="presParOf" srcId="{FEB79ACE-8644-4F16-9BD6-2E9F48717701}" destId="{5E82BC29-DA6B-428B-9301-B0F9B99AF359}" srcOrd="5" destOrd="0" presId="urn:microsoft.com/office/officeart/2018/2/layout/IconVerticalSolidList"/>
    <dgm:cxn modelId="{8CF9C704-A034-4A2D-9365-0F86F1D271AF}" type="presParOf" srcId="{FEB79ACE-8644-4F16-9BD6-2E9F48717701}" destId="{CA473C28-88C3-4D89-B8A5-F1DDC6AD995E}" srcOrd="6" destOrd="0" presId="urn:microsoft.com/office/officeart/2018/2/layout/IconVerticalSolidList"/>
    <dgm:cxn modelId="{D3CF019A-1034-4A89-80CD-3339B1A2A031}" type="presParOf" srcId="{CA473C28-88C3-4D89-B8A5-F1DDC6AD995E}" destId="{F521BBD0-A8B4-4365-8075-8076331A266B}" srcOrd="0" destOrd="0" presId="urn:microsoft.com/office/officeart/2018/2/layout/IconVerticalSolidList"/>
    <dgm:cxn modelId="{81D1C680-4D03-4158-B3B3-C849EC55ACA9}" type="presParOf" srcId="{CA473C28-88C3-4D89-B8A5-F1DDC6AD995E}" destId="{48987338-4284-426B-B69A-51E7D06D2837}" srcOrd="1" destOrd="0" presId="urn:microsoft.com/office/officeart/2018/2/layout/IconVerticalSolidList"/>
    <dgm:cxn modelId="{5EF138C0-4D7B-426A-BC55-185BD3E823F4}" type="presParOf" srcId="{CA473C28-88C3-4D89-B8A5-F1DDC6AD995E}" destId="{694A8CCE-1B82-4E9F-B406-6EDCD8CCEA4B}" srcOrd="2" destOrd="0" presId="urn:microsoft.com/office/officeart/2018/2/layout/IconVerticalSolidList"/>
    <dgm:cxn modelId="{1A3DF2E6-F1FB-48F3-8A2C-5F4090382F47}" type="presParOf" srcId="{CA473C28-88C3-4D89-B8A5-F1DDC6AD995E}" destId="{747DA2A5-C208-4BF3-A89E-88CC620389AD}" srcOrd="3" destOrd="0" presId="urn:microsoft.com/office/officeart/2018/2/layout/IconVerticalSolidList"/>
    <dgm:cxn modelId="{98760269-E364-4D86-B716-95E828DF5AA0}" type="presParOf" srcId="{FEB79ACE-8644-4F16-9BD6-2E9F48717701}" destId="{3943BD2A-648D-4839-AEF4-73C37747A28C}" srcOrd="7" destOrd="0" presId="urn:microsoft.com/office/officeart/2018/2/layout/IconVerticalSolidList"/>
    <dgm:cxn modelId="{6E90B5FC-E794-48DB-86E7-8B2FAF4B23BC}" type="presParOf" srcId="{FEB79ACE-8644-4F16-9BD6-2E9F48717701}" destId="{A93139B6-825C-48D4-995D-D7214249E30D}" srcOrd="8" destOrd="0" presId="urn:microsoft.com/office/officeart/2018/2/layout/IconVerticalSolidList"/>
    <dgm:cxn modelId="{F3FCB0B1-AB94-4857-A732-FED100D9A6BE}" type="presParOf" srcId="{A93139B6-825C-48D4-995D-D7214249E30D}" destId="{DE845D6F-F625-4C51-AFFE-0482EC94D108}" srcOrd="0" destOrd="0" presId="urn:microsoft.com/office/officeart/2018/2/layout/IconVerticalSolidList"/>
    <dgm:cxn modelId="{090913CD-DF53-4AA7-B6E7-C9C653A5F072}" type="presParOf" srcId="{A93139B6-825C-48D4-995D-D7214249E30D}" destId="{E75603F5-7299-46F6-A74F-098EDE0B379D}" srcOrd="1" destOrd="0" presId="urn:microsoft.com/office/officeart/2018/2/layout/IconVerticalSolidList"/>
    <dgm:cxn modelId="{6C97EA96-ECB3-45DB-A404-2B54C57D2770}" type="presParOf" srcId="{A93139B6-825C-48D4-995D-D7214249E30D}" destId="{413BD918-8E92-44CD-A58B-5001D9C39764}" srcOrd="2" destOrd="0" presId="urn:microsoft.com/office/officeart/2018/2/layout/IconVerticalSolidList"/>
    <dgm:cxn modelId="{8DEA8B8B-EEF5-4097-B6B3-22D74C913C85}" type="presParOf" srcId="{A93139B6-825C-48D4-995D-D7214249E30D}" destId="{D7B8D78B-B0CA-4539-AF5F-F11F91BD1855}" srcOrd="3" destOrd="0" presId="urn:microsoft.com/office/officeart/2018/2/layout/IconVerticalSolidList"/>
    <dgm:cxn modelId="{82BBB7F1-4A35-40E0-A5FD-5487F993B1E8}" type="presParOf" srcId="{FEB79ACE-8644-4F16-9BD6-2E9F48717701}" destId="{2CC491EA-30A9-407E-8424-D9912FC76121}" srcOrd="9" destOrd="0" presId="urn:microsoft.com/office/officeart/2018/2/layout/IconVerticalSolidList"/>
    <dgm:cxn modelId="{3DCAA1BA-9BFA-498A-8FF2-03A2D703F0B1}" type="presParOf" srcId="{FEB79ACE-8644-4F16-9BD6-2E9F48717701}" destId="{E9F99BFA-2E5D-4BAB-BDFC-6DC34CBE3C27}" srcOrd="10" destOrd="0" presId="urn:microsoft.com/office/officeart/2018/2/layout/IconVerticalSolidList"/>
    <dgm:cxn modelId="{D0D4F7ED-4A42-4B3F-A1A4-FB10681DD9BE}" type="presParOf" srcId="{E9F99BFA-2E5D-4BAB-BDFC-6DC34CBE3C27}" destId="{095D0F15-F0EE-4385-965A-8F82D91D9354}" srcOrd="0" destOrd="0" presId="urn:microsoft.com/office/officeart/2018/2/layout/IconVerticalSolidList"/>
    <dgm:cxn modelId="{A3ABF90A-2102-44FA-94A8-E77D070664B2}" type="presParOf" srcId="{E9F99BFA-2E5D-4BAB-BDFC-6DC34CBE3C27}" destId="{208F9FDC-ED6A-4E0E-BACB-89DC19D83542}" srcOrd="1" destOrd="0" presId="urn:microsoft.com/office/officeart/2018/2/layout/IconVerticalSolidList"/>
    <dgm:cxn modelId="{E3728DDF-75E5-4D6B-8DB4-80BA4AF5F5A0}" type="presParOf" srcId="{E9F99BFA-2E5D-4BAB-BDFC-6DC34CBE3C27}" destId="{A9CA9729-E033-4D6D-9A4B-354F146E992E}" srcOrd="2" destOrd="0" presId="urn:microsoft.com/office/officeart/2018/2/layout/IconVerticalSolidList"/>
    <dgm:cxn modelId="{B4FC7090-4E36-498B-BE50-C80A7C201267}" type="presParOf" srcId="{E9F99BFA-2E5D-4BAB-BDFC-6DC34CBE3C27}" destId="{A577227D-A2B6-4AB8-941D-76A63331DC6E}" srcOrd="3" destOrd="0" presId="urn:microsoft.com/office/officeart/2018/2/layout/IconVerticalSolidList"/>
    <dgm:cxn modelId="{1E46652B-A43F-462A-AAB4-DC93D00D8EF4}" type="presParOf" srcId="{FEB79ACE-8644-4F16-9BD6-2E9F48717701}" destId="{1E4FF278-9059-474D-BE4C-5886D5F818B4}" srcOrd="11" destOrd="0" presId="urn:microsoft.com/office/officeart/2018/2/layout/IconVerticalSolidList"/>
    <dgm:cxn modelId="{784E70D0-316F-4163-AA43-2EFFA214F8F5}" type="presParOf" srcId="{FEB79ACE-8644-4F16-9BD6-2E9F48717701}" destId="{4DE5D040-242A-486C-882C-511338B34BF8}" srcOrd="12" destOrd="0" presId="urn:microsoft.com/office/officeart/2018/2/layout/IconVerticalSolidList"/>
    <dgm:cxn modelId="{4FF6D4D2-BA67-4365-80C5-6646C008B2A4}" type="presParOf" srcId="{4DE5D040-242A-486C-882C-511338B34BF8}" destId="{187F3C77-A79C-49FD-B1C1-656557EAF8D0}" srcOrd="0" destOrd="0" presId="urn:microsoft.com/office/officeart/2018/2/layout/IconVerticalSolidList"/>
    <dgm:cxn modelId="{44F919CE-182C-4151-B090-FE8AA9A33D9D}" type="presParOf" srcId="{4DE5D040-242A-486C-882C-511338B34BF8}" destId="{8A58507F-9DA1-4020-9569-18603F0F090C}" srcOrd="1" destOrd="0" presId="urn:microsoft.com/office/officeart/2018/2/layout/IconVerticalSolidList"/>
    <dgm:cxn modelId="{59AD1134-FBB9-40EF-8792-7F8AFCB4D9A5}" type="presParOf" srcId="{4DE5D040-242A-486C-882C-511338B34BF8}" destId="{CE471D5C-7F23-44B7-A5FD-E18FE19EB152}" srcOrd="2" destOrd="0" presId="urn:microsoft.com/office/officeart/2018/2/layout/IconVerticalSolidList"/>
    <dgm:cxn modelId="{288CC60B-2C25-49F0-883E-554FEC3AF1AF}" type="presParOf" srcId="{4DE5D040-242A-486C-882C-511338B34BF8}" destId="{6B523060-1DB6-4E5A-907A-9C18E5D0898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8C470-33E3-4472-AA3C-716BEA2D5003}">
      <dsp:nvSpPr>
        <dsp:cNvPr id="0" name=""/>
        <dsp:cNvSpPr/>
      </dsp:nvSpPr>
      <dsp:spPr>
        <a:xfrm>
          <a:off x="0" y="329"/>
          <a:ext cx="4885203" cy="4542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1A3E1-FF96-446F-A2F9-67D5D1E27563}">
      <dsp:nvSpPr>
        <dsp:cNvPr id="0" name=""/>
        <dsp:cNvSpPr/>
      </dsp:nvSpPr>
      <dsp:spPr>
        <a:xfrm>
          <a:off x="137395" y="102524"/>
          <a:ext cx="249810" cy="2498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D3AFF1-CA92-49C6-868A-FA077B387AB4}">
      <dsp:nvSpPr>
        <dsp:cNvPr id="0" name=""/>
        <dsp:cNvSpPr/>
      </dsp:nvSpPr>
      <dsp:spPr>
        <a:xfrm>
          <a:off x="524601" y="329"/>
          <a:ext cx="4360601" cy="45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70" tIns="48070" rIns="48070" bIns="4807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Calibri" charset="0"/>
              <a:ea typeface="ＭＳ Ｐゴシック" charset="-128"/>
            </a:rPr>
            <a:t>The only section you have full control over</a:t>
          </a:r>
          <a:endParaRPr lang="en-US" sz="1600" kern="1200"/>
        </a:p>
      </dsp:txBody>
      <dsp:txXfrm>
        <a:off x="524601" y="329"/>
        <a:ext cx="4360601" cy="454200"/>
      </dsp:txXfrm>
    </dsp:sp>
    <dsp:sp modelId="{1A3347DC-12D4-467D-95A8-5B78EC4E4FB5}">
      <dsp:nvSpPr>
        <dsp:cNvPr id="0" name=""/>
        <dsp:cNvSpPr/>
      </dsp:nvSpPr>
      <dsp:spPr>
        <a:xfrm>
          <a:off x="0" y="568079"/>
          <a:ext cx="4885203" cy="4542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FD0B53-E9BB-442D-939F-B18357DF9A08}">
      <dsp:nvSpPr>
        <dsp:cNvPr id="0" name=""/>
        <dsp:cNvSpPr/>
      </dsp:nvSpPr>
      <dsp:spPr>
        <a:xfrm>
          <a:off x="137395" y="670274"/>
          <a:ext cx="249810" cy="2498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6CA51-5250-4189-B055-47126E5E7DAC}">
      <dsp:nvSpPr>
        <dsp:cNvPr id="0" name=""/>
        <dsp:cNvSpPr/>
      </dsp:nvSpPr>
      <dsp:spPr>
        <a:xfrm>
          <a:off x="524601" y="568079"/>
          <a:ext cx="4360601" cy="45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70" tIns="48070" rIns="48070" bIns="4807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Calibri" charset="0"/>
              <a:ea typeface="ＭＳ Ｐゴシック" charset="-128"/>
            </a:rPr>
            <a:t>Your only chance to market themselves individually</a:t>
          </a:r>
          <a:endParaRPr lang="en-US" sz="1600" kern="1200"/>
        </a:p>
      </dsp:txBody>
      <dsp:txXfrm>
        <a:off x="524601" y="568079"/>
        <a:ext cx="4360601" cy="454200"/>
      </dsp:txXfrm>
    </dsp:sp>
    <dsp:sp modelId="{76337B15-4113-4B2A-8DEE-CC777B78CF6C}">
      <dsp:nvSpPr>
        <dsp:cNvPr id="0" name=""/>
        <dsp:cNvSpPr/>
      </dsp:nvSpPr>
      <dsp:spPr>
        <a:xfrm>
          <a:off x="0" y="1135829"/>
          <a:ext cx="4885203" cy="4542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785663-1387-4503-B1DB-2E1F0111F441}">
      <dsp:nvSpPr>
        <dsp:cNvPr id="0" name=""/>
        <dsp:cNvSpPr/>
      </dsp:nvSpPr>
      <dsp:spPr>
        <a:xfrm>
          <a:off x="137395" y="1238024"/>
          <a:ext cx="249810" cy="2498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96409A-5A11-4C02-9D6D-A57FDB320AB5}">
      <dsp:nvSpPr>
        <dsp:cNvPr id="0" name=""/>
        <dsp:cNvSpPr/>
      </dsp:nvSpPr>
      <dsp:spPr>
        <a:xfrm>
          <a:off x="524601" y="1135829"/>
          <a:ext cx="4360601" cy="45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70" tIns="48070" rIns="48070" bIns="4807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Calibri" charset="0"/>
              <a:ea typeface="ＭＳ Ｐゴシック" charset="-128"/>
            </a:rPr>
            <a:t>The same for all of your choices</a:t>
          </a:r>
          <a:endParaRPr lang="en-GB" sz="1600" kern="1200"/>
        </a:p>
      </dsp:txBody>
      <dsp:txXfrm>
        <a:off x="524601" y="1135829"/>
        <a:ext cx="4360601" cy="454200"/>
      </dsp:txXfrm>
    </dsp:sp>
    <dsp:sp modelId="{F521BBD0-A8B4-4365-8075-8076331A266B}">
      <dsp:nvSpPr>
        <dsp:cNvPr id="0" name=""/>
        <dsp:cNvSpPr/>
      </dsp:nvSpPr>
      <dsp:spPr>
        <a:xfrm>
          <a:off x="0" y="1703579"/>
          <a:ext cx="4885203" cy="4542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987338-4284-426B-B69A-51E7D06D2837}">
      <dsp:nvSpPr>
        <dsp:cNvPr id="0" name=""/>
        <dsp:cNvSpPr/>
      </dsp:nvSpPr>
      <dsp:spPr>
        <a:xfrm>
          <a:off x="137395" y="1805774"/>
          <a:ext cx="249810" cy="2498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7DA2A5-C208-4BF3-A89E-88CC620389AD}">
      <dsp:nvSpPr>
        <dsp:cNvPr id="0" name=""/>
        <dsp:cNvSpPr/>
      </dsp:nvSpPr>
      <dsp:spPr>
        <a:xfrm>
          <a:off x="524601" y="1703579"/>
          <a:ext cx="4360601" cy="45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70" tIns="48070" rIns="48070" bIns="4807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Calibri" charset="0"/>
              <a:ea typeface="ＭＳ Ｐゴシック" charset="-128"/>
            </a:rPr>
            <a:t>A maximum of 4,000 characters, or 47 lines</a:t>
          </a:r>
          <a:endParaRPr lang="en-US" sz="1600" kern="1200"/>
        </a:p>
      </dsp:txBody>
      <dsp:txXfrm>
        <a:off x="524601" y="1703579"/>
        <a:ext cx="4360601" cy="454200"/>
      </dsp:txXfrm>
    </dsp:sp>
    <dsp:sp modelId="{DE845D6F-F625-4C51-AFFE-0482EC94D108}">
      <dsp:nvSpPr>
        <dsp:cNvPr id="0" name=""/>
        <dsp:cNvSpPr/>
      </dsp:nvSpPr>
      <dsp:spPr>
        <a:xfrm>
          <a:off x="0" y="2271330"/>
          <a:ext cx="4885203" cy="4542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5603F5-7299-46F6-A74F-098EDE0B379D}">
      <dsp:nvSpPr>
        <dsp:cNvPr id="0" name=""/>
        <dsp:cNvSpPr/>
      </dsp:nvSpPr>
      <dsp:spPr>
        <a:xfrm>
          <a:off x="137395" y="2373525"/>
          <a:ext cx="249810" cy="24981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B8D78B-B0CA-4539-AF5F-F11F91BD1855}">
      <dsp:nvSpPr>
        <dsp:cNvPr id="0" name=""/>
        <dsp:cNvSpPr/>
      </dsp:nvSpPr>
      <dsp:spPr>
        <a:xfrm>
          <a:off x="524601" y="2271330"/>
          <a:ext cx="4360601" cy="45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70" tIns="48070" rIns="48070" bIns="4807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Calibri" charset="0"/>
              <a:ea typeface="ＭＳ Ｐゴシック" charset="-128"/>
            </a:rPr>
            <a:t>A minimum of 1,000 characters</a:t>
          </a:r>
          <a:endParaRPr lang="en-GB" sz="1600" kern="1200"/>
        </a:p>
      </dsp:txBody>
      <dsp:txXfrm>
        <a:off x="524601" y="2271330"/>
        <a:ext cx="4360601" cy="454200"/>
      </dsp:txXfrm>
    </dsp:sp>
    <dsp:sp modelId="{095D0F15-F0EE-4385-965A-8F82D91D9354}">
      <dsp:nvSpPr>
        <dsp:cNvPr id="0" name=""/>
        <dsp:cNvSpPr/>
      </dsp:nvSpPr>
      <dsp:spPr>
        <a:xfrm>
          <a:off x="0" y="2839080"/>
          <a:ext cx="4885203" cy="4542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8F9FDC-ED6A-4E0E-BACB-89DC19D83542}">
      <dsp:nvSpPr>
        <dsp:cNvPr id="0" name=""/>
        <dsp:cNvSpPr/>
      </dsp:nvSpPr>
      <dsp:spPr>
        <a:xfrm>
          <a:off x="137395" y="2941275"/>
          <a:ext cx="249810" cy="24981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77227D-A2B6-4AB8-941D-76A63331DC6E}">
      <dsp:nvSpPr>
        <dsp:cNvPr id="0" name=""/>
        <dsp:cNvSpPr/>
      </dsp:nvSpPr>
      <dsp:spPr>
        <a:xfrm>
          <a:off x="524601" y="2839080"/>
          <a:ext cx="4360601" cy="45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70" tIns="48070" rIns="48070" bIns="4807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Calibri" charset="0"/>
              <a:ea typeface="ＭＳ Ｐゴシック" charset="-128"/>
            </a:rPr>
            <a:t>There isn’t a spelling or grammar check</a:t>
          </a:r>
          <a:endParaRPr lang="en-GB" sz="1600" kern="1200"/>
        </a:p>
      </dsp:txBody>
      <dsp:txXfrm>
        <a:off x="524601" y="2839080"/>
        <a:ext cx="4360601" cy="454200"/>
      </dsp:txXfrm>
    </dsp:sp>
    <dsp:sp modelId="{187F3C77-A79C-49FD-B1C1-656557EAF8D0}">
      <dsp:nvSpPr>
        <dsp:cNvPr id="0" name=""/>
        <dsp:cNvSpPr/>
      </dsp:nvSpPr>
      <dsp:spPr>
        <a:xfrm>
          <a:off x="0" y="3406830"/>
          <a:ext cx="4885203" cy="4542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58507F-9DA1-4020-9569-18603F0F090C}">
      <dsp:nvSpPr>
        <dsp:cNvPr id="0" name=""/>
        <dsp:cNvSpPr/>
      </dsp:nvSpPr>
      <dsp:spPr>
        <a:xfrm>
          <a:off x="137395" y="3509025"/>
          <a:ext cx="249810" cy="24981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23060-1DB6-4E5A-907A-9C18E5D08982}">
      <dsp:nvSpPr>
        <dsp:cNvPr id="0" name=""/>
        <dsp:cNvSpPr/>
      </dsp:nvSpPr>
      <dsp:spPr>
        <a:xfrm>
          <a:off x="524601" y="3406830"/>
          <a:ext cx="4360601" cy="45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70" tIns="48070" rIns="48070" bIns="4807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No formatting is allowed</a:t>
          </a:r>
        </a:p>
      </dsp:txBody>
      <dsp:txXfrm>
        <a:off x="524601" y="3406830"/>
        <a:ext cx="4360601" cy="454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51020-B70B-2540-9F64-2DEBE473827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6D8DF-799E-4243-AAF5-E3A7DC67B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10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7530E-8902-6141-AF0F-5C2376F7CD7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4E209-6A76-F640-9053-594E1FB8E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64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9D87B8D7-929B-42F1-8E5F-8EBE71CD0D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13B25531-1898-4AE4-A405-8DBDE3CEA0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You do not </a:t>
            </a:r>
            <a:r>
              <a:rPr lang="en-US" altLang="en-US" b="1" dirty="0">
                <a:latin typeface="Arial" panose="020B0604020202020204" pitchFamily="34" charset="0"/>
              </a:rPr>
              <a:t>have</a:t>
            </a:r>
            <a:r>
              <a:rPr lang="en-US" altLang="en-US" dirty="0">
                <a:latin typeface="Arial" panose="020B0604020202020204" pitchFamily="34" charset="0"/>
              </a:rPr>
              <a:t> to have an insurance choice if you are certain you would only be interested in one of your offers.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You cannot swap between the insurance and firm choices.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The insurance choice disappears once you have been placed with your firm choice.</a:t>
            </a:r>
            <a:endParaRPr lang="en-GB" altLang="en-US" dirty="0"/>
          </a:p>
          <a:p>
            <a:endParaRPr lang="en-GB" altLang="en-US" dirty="0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12AE11D3-0458-4363-A134-644501916A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E33C545-73A6-4A80-8D7F-231AD40DB4ED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71A8210B-8A3A-4570-B8CA-B6D1F60212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7DA4F77E-E4AE-415A-8208-72175743EA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22C6BB49-1FCE-45E7-B92E-20483EC2E1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FE743C8-9CB9-416B-86B0-B7F2DC6A1D6E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Which modules are the most interesting and relevant to applicants career aspirations?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How many lectures are there and how much group work will be done in seminars?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What combination of exams, coursework or presentations is the course assessed by?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Who are the tutors and are they experts in areas the applicant wants to learn about?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What subject areas do they </a:t>
            </a:r>
            <a:r>
              <a:rPr lang="en-US" dirty="0" err="1"/>
              <a:t>specialise</a:t>
            </a:r>
            <a:r>
              <a:rPr lang="en-US" dirty="0"/>
              <a:t> in?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Can applicants study abroad or get help with work placements?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Do they have sports facilities or societies to join?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How near home, a city center or the countryside are they?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64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97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09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6727C625-9D99-44C6-8003-64775F1B43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75D75E7B-7399-4CA1-9577-57C06E2468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To register with Apply takes 10 minutes, and you are able to log in and out of the form as much as you want to complete it.  </a:t>
            </a:r>
          </a:p>
          <a:p>
            <a:endParaRPr lang="en-GB" altLang="en-US"/>
          </a:p>
          <a:p>
            <a:r>
              <a:rPr lang="en-GB" altLang="en-US"/>
              <a:t>UCAS sends an application to universities and colleges within 24-48 hours.</a:t>
            </a:r>
          </a:p>
          <a:p>
            <a:endParaRPr lang="en-GB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FE40DBC6-72FA-4ABF-B8FB-DC4AA526DC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450C2DA-27CB-447C-956B-5717A985DA0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4E209-6A76-F640-9053-594E1FB8E9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18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B505E5D1-5134-4C37-80D4-218C6469AE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29D78168-1E5C-42F5-A475-35331BE4ED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CDD79D4A-B3A6-49A2-A07D-869BADA931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D242F5B-E886-415B-AAFD-75F3E1A18E8E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D6477D9A-2E54-4CE4-AE7E-A34A496535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D32A3E86-5693-4D81-9996-F0A1C3C2A1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AE68D372-8388-4BA9-A6AF-5F44A5C987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98269C3-7893-4633-B5D1-B533C1D3BBC1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227F8D2F-BFFF-43EB-BD36-EDA6B76060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43887860-ECED-45F5-85C9-3EF5DB27BF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If an applicant does not receive offers at the same time as their friends – this is normal. Each institution makes offers in different ways and at different rates.</a:t>
            </a:r>
          </a:p>
          <a:p>
            <a:pPr eaLnBrk="1" hangingPunct="1"/>
            <a:endParaRPr lang="en-GB" altLang="en-US" dirty="0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2595FCE4-1D7F-4FA6-8BDF-5D4D1AB65C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FD2A49F-0009-4C16-AF7E-6585D48A93B2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" y="4199467"/>
            <a:ext cx="9144001" cy="944033"/>
          </a:xfrm>
          <a:custGeom>
            <a:avLst/>
            <a:gdLst>
              <a:gd name="connsiteX0" fmla="*/ 0 w 9144000"/>
              <a:gd name="connsiteY0" fmla="*/ 0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0 w 9144000"/>
              <a:gd name="connsiteY4" fmla="*/ 0 h 1223433"/>
              <a:gd name="connsiteX0" fmla="*/ 33866 w 9144000"/>
              <a:gd name="connsiteY0" fmla="*/ 626533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33866 w 9144000"/>
              <a:gd name="connsiteY4" fmla="*/ 626533 h 1223433"/>
              <a:gd name="connsiteX0" fmla="*/ 448732 w 9144000"/>
              <a:gd name="connsiteY0" fmla="*/ 582642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448732 w 9144000"/>
              <a:gd name="connsiteY4" fmla="*/ 582642 h 1223433"/>
              <a:gd name="connsiteX0" fmla="*/ 0 w 9144001"/>
              <a:gd name="connsiteY0" fmla="*/ 615560 h 1223433"/>
              <a:gd name="connsiteX1" fmla="*/ 9144001 w 9144001"/>
              <a:gd name="connsiteY1" fmla="*/ 0 h 1223433"/>
              <a:gd name="connsiteX2" fmla="*/ 9144001 w 9144001"/>
              <a:gd name="connsiteY2" fmla="*/ 1223433 h 1223433"/>
              <a:gd name="connsiteX3" fmla="*/ 1 w 9144001"/>
              <a:gd name="connsiteY3" fmla="*/ 1223433 h 1223433"/>
              <a:gd name="connsiteX4" fmla="*/ 0 w 9144001"/>
              <a:gd name="connsiteY4" fmla="*/ 615560 h 122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1223433">
                <a:moveTo>
                  <a:pt x="0" y="615560"/>
                </a:moveTo>
                <a:lnTo>
                  <a:pt x="9144001" y="0"/>
                </a:lnTo>
                <a:lnTo>
                  <a:pt x="9144001" y="1223433"/>
                </a:lnTo>
                <a:lnTo>
                  <a:pt x="1" y="1223433"/>
                </a:lnTo>
                <a:cubicBezTo>
                  <a:pt x="1" y="1020809"/>
                  <a:pt x="0" y="818184"/>
                  <a:pt x="0" y="61556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7" userDrawn="1">
          <p15:clr>
            <a:srgbClr val="FBAE40"/>
          </p15:clr>
        </p15:guide>
        <p15:guide id="2" pos="5516">
          <p15:clr>
            <a:srgbClr val="FBAE40"/>
          </p15:clr>
        </p15:guide>
        <p15:guide id="4" pos="5511" userDrawn="1">
          <p15:clr>
            <a:srgbClr val="FBAE40"/>
          </p15:clr>
        </p15:guide>
        <p15:guide id="5" pos="249" userDrawn="1">
          <p15:clr>
            <a:srgbClr val="FBAE40"/>
          </p15:clr>
        </p15:guide>
        <p15:guide id="6" orient="horz" pos="2935" userDrawn="1">
          <p15:clr>
            <a:srgbClr val="FBAE40"/>
          </p15:clr>
        </p15:guide>
        <p15:guide id="7" orient="horz" pos="266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Stock-639513276.jpg">
            <a:extLst>
              <a:ext uri="{FF2B5EF4-FFF2-40B4-BE49-F238E27FC236}">
                <a16:creationId xmlns:a16="http://schemas.microsoft.com/office/drawing/2014/main" id="{7A6C0964-D2DC-4D38-B081-89A8A0D045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UCAS-Right_aligned-White_box_only-CMYK.eps">
            <a:extLst>
              <a:ext uri="{FF2B5EF4-FFF2-40B4-BE49-F238E27FC236}">
                <a16:creationId xmlns:a16="http://schemas.microsoft.com/office/drawing/2014/main" id="{9DD4A369-92EC-44D3-9A92-4C69FAD7B2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966"/>
          <a:stretch>
            <a:fillRect/>
          </a:stretch>
        </p:blipFill>
        <p:spPr bwMode="auto">
          <a:xfrm>
            <a:off x="7570788" y="4567238"/>
            <a:ext cx="1579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56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CAS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04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/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14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G Studen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7108" y="0"/>
            <a:ext cx="9144000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5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7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/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6D898DE-5776-CA43-B474-2EB9590D1B52}"/>
              </a:ext>
            </a:extLst>
          </p:cNvPr>
          <p:cNvSpPr/>
          <p:nvPr userDrawn="1"/>
        </p:nvSpPr>
        <p:spPr>
          <a:xfrm flipH="1">
            <a:off x="-7704" y="0"/>
            <a:ext cx="4579704" cy="5152341"/>
          </a:xfrm>
          <a:custGeom>
            <a:avLst/>
            <a:gdLst>
              <a:gd name="connsiteX0" fmla="*/ 0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0 w 1354668"/>
              <a:gd name="connsiteY4" fmla="*/ 0 h 5143500"/>
              <a:gd name="connsiteX0" fmla="*/ 643467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643467 w 1354668"/>
              <a:gd name="connsiteY4" fmla="*/ 0 h 5143500"/>
              <a:gd name="connsiteX0" fmla="*/ 0 w 5244233"/>
              <a:gd name="connsiteY0" fmla="*/ 8467 h 5143500"/>
              <a:gd name="connsiteX1" fmla="*/ 5244233 w 5244233"/>
              <a:gd name="connsiteY1" fmla="*/ 0 h 5143500"/>
              <a:gd name="connsiteX2" fmla="*/ 5244233 w 5244233"/>
              <a:gd name="connsiteY2" fmla="*/ 5143500 h 5143500"/>
              <a:gd name="connsiteX3" fmla="*/ 3889565 w 5244233"/>
              <a:gd name="connsiteY3" fmla="*/ 5143500 h 5143500"/>
              <a:gd name="connsiteX4" fmla="*/ 0 w 5244233"/>
              <a:gd name="connsiteY4" fmla="*/ 8467 h 5143500"/>
              <a:gd name="connsiteX0" fmla="*/ 0 w 5244233"/>
              <a:gd name="connsiteY0" fmla="*/ 8467 h 5151966"/>
              <a:gd name="connsiteX1" fmla="*/ 5244233 w 5244233"/>
              <a:gd name="connsiteY1" fmla="*/ 0 h 5151966"/>
              <a:gd name="connsiteX2" fmla="*/ 5244233 w 5244233"/>
              <a:gd name="connsiteY2" fmla="*/ 5143500 h 5151966"/>
              <a:gd name="connsiteX3" fmla="*/ 1009502 w 5244233"/>
              <a:gd name="connsiteY3" fmla="*/ 5151966 h 5151966"/>
              <a:gd name="connsiteX4" fmla="*/ 0 w 5244233"/>
              <a:gd name="connsiteY4" fmla="*/ 8467 h 5151966"/>
              <a:gd name="connsiteX0" fmla="*/ 0 w 5828907"/>
              <a:gd name="connsiteY0" fmla="*/ 8467 h 5151966"/>
              <a:gd name="connsiteX1" fmla="*/ 5828907 w 5828907"/>
              <a:gd name="connsiteY1" fmla="*/ 0 h 5151966"/>
              <a:gd name="connsiteX2" fmla="*/ 5244233 w 5828907"/>
              <a:gd name="connsiteY2" fmla="*/ 5143500 h 5151966"/>
              <a:gd name="connsiteX3" fmla="*/ 1009502 w 5828907"/>
              <a:gd name="connsiteY3" fmla="*/ 5151966 h 5151966"/>
              <a:gd name="connsiteX4" fmla="*/ 0 w 5828907"/>
              <a:gd name="connsiteY4" fmla="*/ 8467 h 5151966"/>
              <a:gd name="connsiteX0" fmla="*/ 0 w 5828907"/>
              <a:gd name="connsiteY0" fmla="*/ 8467 h 5160433"/>
              <a:gd name="connsiteX1" fmla="*/ 5828907 w 5828907"/>
              <a:gd name="connsiteY1" fmla="*/ 0 h 5160433"/>
              <a:gd name="connsiteX2" fmla="*/ 5821689 w 5828907"/>
              <a:gd name="connsiteY2" fmla="*/ 5160433 h 5160433"/>
              <a:gd name="connsiteX3" fmla="*/ 1009502 w 5828907"/>
              <a:gd name="connsiteY3" fmla="*/ 5151966 h 5160433"/>
              <a:gd name="connsiteX4" fmla="*/ 0 w 5828907"/>
              <a:gd name="connsiteY4" fmla="*/ 8467 h 5160433"/>
              <a:gd name="connsiteX0" fmla="*/ 0 w 5612361"/>
              <a:gd name="connsiteY0" fmla="*/ 245534 h 5160433"/>
              <a:gd name="connsiteX1" fmla="*/ 5612361 w 5612361"/>
              <a:gd name="connsiteY1" fmla="*/ 0 h 5160433"/>
              <a:gd name="connsiteX2" fmla="*/ 5605143 w 5612361"/>
              <a:gd name="connsiteY2" fmla="*/ 5160433 h 5160433"/>
              <a:gd name="connsiteX3" fmla="*/ 792956 w 5612361"/>
              <a:gd name="connsiteY3" fmla="*/ 5151966 h 5160433"/>
              <a:gd name="connsiteX4" fmla="*/ 0 w 5612361"/>
              <a:gd name="connsiteY4" fmla="*/ 245534 h 5160433"/>
              <a:gd name="connsiteX0" fmla="*/ 0 w 5814471"/>
              <a:gd name="connsiteY0" fmla="*/ 0 h 5168899"/>
              <a:gd name="connsiteX1" fmla="*/ 5814471 w 5814471"/>
              <a:gd name="connsiteY1" fmla="*/ 8466 h 5168899"/>
              <a:gd name="connsiteX2" fmla="*/ 5807253 w 5814471"/>
              <a:gd name="connsiteY2" fmla="*/ 5168899 h 5168899"/>
              <a:gd name="connsiteX3" fmla="*/ 995066 w 5814471"/>
              <a:gd name="connsiteY3" fmla="*/ 5160432 h 5168899"/>
              <a:gd name="connsiteX4" fmla="*/ 0 w 5814471"/>
              <a:gd name="connsiteY4" fmla="*/ 0 h 5168899"/>
              <a:gd name="connsiteX0" fmla="*/ 0 w 5614012"/>
              <a:gd name="connsiteY0" fmla="*/ 100391 h 5160433"/>
              <a:gd name="connsiteX1" fmla="*/ 5614012 w 5614012"/>
              <a:gd name="connsiteY1" fmla="*/ 0 h 5160433"/>
              <a:gd name="connsiteX2" fmla="*/ 5606794 w 5614012"/>
              <a:gd name="connsiteY2" fmla="*/ 5160433 h 5160433"/>
              <a:gd name="connsiteX3" fmla="*/ 794607 w 5614012"/>
              <a:gd name="connsiteY3" fmla="*/ 5151966 h 5160433"/>
              <a:gd name="connsiteX4" fmla="*/ 0 w 5614012"/>
              <a:gd name="connsiteY4" fmla="*/ 100391 h 5160433"/>
              <a:gd name="connsiteX0" fmla="*/ 0 w 5821896"/>
              <a:gd name="connsiteY0" fmla="*/ 242 h 5160433"/>
              <a:gd name="connsiteX1" fmla="*/ 5821896 w 5821896"/>
              <a:gd name="connsiteY1" fmla="*/ 0 h 5160433"/>
              <a:gd name="connsiteX2" fmla="*/ 5814678 w 5821896"/>
              <a:gd name="connsiteY2" fmla="*/ 5160433 h 5160433"/>
              <a:gd name="connsiteX3" fmla="*/ 1002491 w 5821896"/>
              <a:gd name="connsiteY3" fmla="*/ 5151966 h 5160433"/>
              <a:gd name="connsiteX4" fmla="*/ 0 w 5821896"/>
              <a:gd name="connsiteY4" fmla="*/ 242 h 5160433"/>
              <a:gd name="connsiteX0" fmla="*/ 0 w 5814678"/>
              <a:gd name="connsiteY0" fmla="*/ 242 h 5160433"/>
              <a:gd name="connsiteX1" fmla="*/ 4262764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5814678"/>
              <a:gd name="connsiteY0" fmla="*/ 242 h 5160433"/>
              <a:gd name="connsiteX1" fmla="*/ 4911252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4911252"/>
              <a:gd name="connsiteY0" fmla="*/ 242 h 5151966"/>
              <a:gd name="connsiteX1" fmla="*/ 4911252 w 4911252"/>
              <a:gd name="connsiteY1" fmla="*/ 0 h 5151966"/>
              <a:gd name="connsiteX2" fmla="*/ 3676046 w 4911252"/>
              <a:gd name="connsiteY2" fmla="*/ 4998592 h 5151966"/>
              <a:gd name="connsiteX3" fmla="*/ 1002491 w 4911252"/>
              <a:gd name="connsiteY3" fmla="*/ 5151966 h 5151966"/>
              <a:gd name="connsiteX4" fmla="*/ 0 w 4911252"/>
              <a:gd name="connsiteY4" fmla="*/ 242 h 5151966"/>
              <a:gd name="connsiteX0" fmla="*/ 0 w 4917832"/>
              <a:gd name="connsiteY0" fmla="*/ 242 h 5152341"/>
              <a:gd name="connsiteX1" fmla="*/ 4911252 w 4917832"/>
              <a:gd name="connsiteY1" fmla="*/ 0 h 5152341"/>
              <a:gd name="connsiteX2" fmla="*/ 4917832 w 4917832"/>
              <a:gd name="connsiteY2" fmla="*/ 5152341 h 5152341"/>
              <a:gd name="connsiteX3" fmla="*/ 1002491 w 4917832"/>
              <a:gd name="connsiteY3" fmla="*/ 5151966 h 5152341"/>
              <a:gd name="connsiteX4" fmla="*/ 0 w 4917832"/>
              <a:gd name="connsiteY4" fmla="*/ 242 h 5152341"/>
              <a:gd name="connsiteX0" fmla="*/ 0 w 4911254"/>
              <a:gd name="connsiteY0" fmla="*/ 242 h 5152341"/>
              <a:gd name="connsiteX1" fmla="*/ 4911252 w 4911254"/>
              <a:gd name="connsiteY1" fmla="*/ 0 h 5152341"/>
              <a:gd name="connsiteX2" fmla="*/ 3496624 w 4911254"/>
              <a:gd name="connsiteY2" fmla="*/ 5152341 h 5152341"/>
              <a:gd name="connsiteX3" fmla="*/ 1002491 w 4911254"/>
              <a:gd name="connsiteY3" fmla="*/ 5151966 h 5152341"/>
              <a:gd name="connsiteX4" fmla="*/ 0 w 4911254"/>
              <a:gd name="connsiteY4" fmla="*/ 242 h 5152341"/>
              <a:gd name="connsiteX0" fmla="*/ 0 w 3783892"/>
              <a:gd name="connsiteY0" fmla="*/ 0 h 5152099"/>
              <a:gd name="connsiteX1" fmla="*/ 3783880 w 3783892"/>
              <a:gd name="connsiteY1" fmla="*/ 56029 h 5152099"/>
              <a:gd name="connsiteX2" fmla="*/ 3496624 w 3783892"/>
              <a:gd name="connsiteY2" fmla="*/ 5152099 h 5152099"/>
              <a:gd name="connsiteX3" fmla="*/ 1002491 w 3783892"/>
              <a:gd name="connsiteY3" fmla="*/ 5151724 h 5152099"/>
              <a:gd name="connsiteX4" fmla="*/ 0 w 3783892"/>
              <a:gd name="connsiteY4" fmla="*/ 0 h 5152099"/>
              <a:gd name="connsiteX0" fmla="*/ 0 w 3897825"/>
              <a:gd name="connsiteY0" fmla="*/ 242 h 5152341"/>
              <a:gd name="connsiteX1" fmla="*/ 3897817 w 3897825"/>
              <a:gd name="connsiteY1" fmla="*/ 0 h 5152341"/>
              <a:gd name="connsiteX2" fmla="*/ 3496624 w 3897825"/>
              <a:gd name="connsiteY2" fmla="*/ 5152341 h 5152341"/>
              <a:gd name="connsiteX3" fmla="*/ 1002491 w 3897825"/>
              <a:gd name="connsiteY3" fmla="*/ 5151966 h 5152341"/>
              <a:gd name="connsiteX4" fmla="*/ 0 w 3897825"/>
              <a:gd name="connsiteY4" fmla="*/ 242 h 5152341"/>
              <a:gd name="connsiteX0" fmla="*/ 0 w 3904397"/>
              <a:gd name="connsiteY0" fmla="*/ 242 h 5152341"/>
              <a:gd name="connsiteX1" fmla="*/ 3897817 w 3904397"/>
              <a:gd name="connsiteY1" fmla="*/ 0 h 5152341"/>
              <a:gd name="connsiteX2" fmla="*/ 3904397 w 3904397"/>
              <a:gd name="connsiteY2" fmla="*/ 5152341 h 5152341"/>
              <a:gd name="connsiteX3" fmla="*/ 1002491 w 3904397"/>
              <a:gd name="connsiteY3" fmla="*/ 5151966 h 5152341"/>
              <a:gd name="connsiteX4" fmla="*/ 0 w 3904397"/>
              <a:gd name="connsiteY4" fmla="*/ 242 h 515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4397" h="5152341">
                <a:moveTo>
                  <a:pt x="0" y="242"/>
                </a:moveTo>
                <a:lnTo>
                  <a:pt x="3897817" y="0"/>
                </a:lnTo>
                <a:cubicBezTo>
                  <a:pt x="3900010" y="1717447"/>
                  <a:pt x="3902204" y="3434894"/>
                  <a:pt x="3904397" y="5152341"/>
                </a:cubicBezTo>
                <a:lnTo>
                  <a:pt x="1002491" y="5151966"/>
                </a:lnTo>
                <a:lnTo>
                  <a:pt x="0" y="2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307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92DB9-7B11-4A37-8B10-7FC7FF84A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2969A1-BB23-44E0-BFF5-34E402DAB6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02487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CC882-EA1D-414B-9320-A9E531205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BADBDF-98BE-4C65-88F8-037AF8C16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44845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FDA2A-2A29-430C-B05B-4365C2A15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577429-C7F1-4321-8B5E-469D4F56E5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61137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vider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912" y="0"/>
            <a:ext cx="8539088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/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F0A69F2-2D36-AE49-A1E8-D7862D1326DC}"/>
              </a:ext>
            </a:extLst>
          </p:cNvPr>
          <p:cNvSpPr/>
          <p:nvPr userDrawn="1"/>
        </p:nvSpPr>
        <p:spPr>
          <a:xfrm flipH="1">
            <a:off x="-7704" y="0"/>
            <a:ext cx="4579704" cy="5152341"/>
          </a:xfrm>
          <a:custGeom>
            <a:avLst/>
            <a:gdLst>
              <a:gd name="connsiteX0" fmla="*/ 0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0 w 1354668"/>
              <a:gd name="connsiteY4" fmla="*/ 0 h 5143500"/>
              <a:gd name="connsiteX0" fmla="*/ 643467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643467 w 1354668"/>
              <a:gd name="connsiteY4" fmla="*/ 0 h 5143500"/>
              <a:gd name="connsiteX0" fmla="*/ 0 w 5244233"/>
              <a:gd name="connsiteY0" fmla="*/ 8467 h 5143500"/>
              <a:gd name="connsiteX1" fmla="*/ 5244233 w 5244233"/>
              <a:gd name="connsiteY1" fmla="*/ 0 h 5143500"/>
              <a:gd name="connsiteX2" fmla="*/ 5244233 w 5244233"/>
              <a:gd name="connsiteY2" fmla="*/ 5143500 h 5143500"/>
              <a:gd name="connsiteX3" fmla="*/ 3889565 w 5244233"/>
              <a:gd name="connsiteY3" fmla="*/ 5143500 h 5143500"/>
              <a:gd name="connsiteX4" fmla="*/ 0 w 5244233"/>
              <a:gd name="connsiteY4" fmla="*/ 8467 h 5143500"/>
              <a:gd name="connsiteX0" fmla="*/ 0 w 5244233"/>
              <a:gd name="connsiteY0" fmla="*/ 8467 h 5151966"/>
              <a:gd name="connsiteX1" fmla="*/ 5244233 w 5244233"/>
              <a:gd name="connsiteY1" fmla="*/ 0 h 5151966"/>
              <a:gd name="connsiteX2" fmla="*/ 5244233 w 5244233"/>
              <a:gd name="connsiteY2" fmla="*/ 5143500 h 5151966"/>
              <a:gd name="connsiteX3" fmla="*/ 1009502 w 5244233"/>
              <a:gd name="connsiteY3" fmla="*/ 5151966 h 5151966"/>
              <a:gd name="connsiteX4" fmla="*/ 0 w 5244233"/>
              <a:gd name="connsiteY4" fmla="*/ 8467 h 5151966"/>
              <a:gd name="connsiteX0" fmla="*/ 0 w 5828907"/>
              <a:gd name="connsiteY0" fmla="*/ 8467 h 5151966"/>
              <a:gd name="connsiteX1" fmla="*/ 5828907 w 5828907"/>
              <a:gd name="connsiteY1" fmla="*/ 0 h 5151966"/>
              <a:gd name="connsiteX2" fmla="*/ 5244233 w 5828907"/>
              <a:gd name="connsiteY2" fmla="*/ 5143500 h 5151966"/>
              <a:gd name="connsiteX3" fmla="*/ 1009502 w 5828907"/>
              <a:gd name="connsiteY3" fmla="*/ 5151966 h 5151966"/>
              <a:gd name="connsiteX4" fmla="*/ 0 w 5828907"/>
              <a:gd name="connsiteY4" fmla="*/ 8467 h 5151966"/>
              <a:gd name="connsiteX0" fmla="*/ 0 w 5828907"/>
              <a:gd name="connsiteY0" fmla="*/ 8467 h 5160433"/>
              <a:gd name="connsiteX1" fmla="*/ 5828907 w 5828907"/>
              <a:gd name="connsiteY1" fmla="*/ 0 h 5160433"/>
              <a:gd name="connsiteX2" fmla="*/ 5821689 w 5828907"/>
              <a:gd name="connsiteY2" fmla="*/ 5160433 h 5160433"/>
              <a:gd name="connsiteX3" fmla="*/ 1009502 w 5828907"/>
              <a:gd name="connsiteY3" fmla="*/ 5151966 h 5160433"/>
              <a:gd name="connsiteX4" fmla="*/ 0 w 5828907"/>
              <a:gd name="connsiteY4" fmla="*/ 8467 h 5160433"/>
              <a:gd name="connsiteX0" fmla="*/ 0 w 5612361"/>
              <a:gd name="connsiteY0" fmla="*/ 245534 h 5160433"/>
              <a:gd name="connsiteX1" fmla="*/ 5612361 w 5612361"/>
              <a:gd name="connsiteY1" fmla="*/ 0 h 5160433"/>
              <a:gd name="connsiteX2" fmla="*/ 5605143 w 5612361"/>
              <a:gd name="connsiteY2" fmla="*/ 5160433 h 5160433"/>
              <a:gd name="connsiteX3" fmla="*/ 792956 w 5612361"/>
              <a:gd name="connsiteY3" fmla="*/ 5151966 h 5160433"/>
              <a:gd name="connsiteX4" fmla="*/ 0 w 5612361"/>
              <a:gd name="connsiteY4" fmla="*/ 245534 h 5160433"/>
              <a:gd name="connsiteX0" fmla="*/ 0 w 5814471"/>
              <a:gd name="connsiteY0" fmla="*/ 0 h 5168899"/>
              <a:gd name="connsiteX1" fmla="*/ 5814471 w 5814471"/>
              <a:gd name="connsiteY1" fmla="*/ 8466 h 5168899"/>
              <a:gd name="connsiteX2" fmla="*/ 5807253 w 5814471"/>
              <a:gd name="connsiteY2" fmla="*/ 5168899 h 5168899"/>
              <a:gd name="connsiteX3" fmla="*/ 995066 w 5814471"/>
              <a:gd name="connsiteY3" fmla="*/ 5160432 h 5168899"/>
              <a:gd name="connsiteX4" fmla="*/ 0 w 5814471"/>
              <a:gd name="connsiteY4" fmla="*/ 0 h 5168899"/>
              <a:gd name="connsiteX0" fmla="*/ 0 w 5614012"/>
              <a:gd name="connsiteY0" fmla="*/ 100391 h 5160433"/>
              <a:gd name="connsiteX1" fmla="*/ 5614012 w 5614012"/>
              <a:gd name="connsiteY1" fmla="*/ 0 h 5160433"/>
              <a:gd name="connsiteX2" fmla="*/ 5606794 w 5614012"/>
              <a:gd name="connsiteY2" fmla="*/ 5160433 h 5160433"/>
              <a:gd name="connsiteX3" fmla="*/ 794607 w 5614012"/>
              <a:gd name="connsiteY3" fmla="*/ 5151966 h 5160433"/>
              <a:gd name="connsiteX4" fmla="*/ 0 w 5614012"/>
              <a:gd name="connsiteY4" fmla="*/ 100391 h 5160433"/>
              <a:gd name="connsiteX0" fmla="*/ 0 w 5821896"/>
              <a:gd name="connsiteY0" fmla="*/ 242 h 5160433"/>
              <a:gd name="connsiteX1" fmla="*/ 5821896 w 5821896"/>
              <a:gd name="connsiteY1" fmla="*/ 0 h 5160433"/>
              <a:gd name="connsiteX2" fmla="*/ 5814678 w 5821896"/>
              <a:gd name="connsiteY2" fmla="*/ 5160433 h 5160433"/>
              <a:gd name="connsiteX3" fmla="*/ 1002491 w 5821896"/>
              <a:gd name="connsiteY3" fmla="*/ 5151966 h 5160433"/>
              <a:gd name="connsiteX4" fmla="*/ 0 w 5821896"/>
              <a:gd name="connsiteY4" fmla="*/ 242 h 5160433"/>
              <a:gd name="connsiteX0" fmla="*/ 0 w 5814678"/>
              <a:gd name="connsiteY0" fmla="*/ 242 h 5160433"/>
              <a:gd name="connsiteX1" fmla="*/ 4262764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5814678"/>
              <a:gd name="connsiteY0" fmla="*/ 242 h 5160433"/>
              <a:gd name="connsiteX1" fmla="*/ 4911252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4911252"/>
              <a:gd name="connsiteY0" fmla="*/ 242 h 5151966"/>
              <a:gd name="connsiteX1" fmla="*/ 4911252 w 4911252"/>
              <a:gd name="connsiteY1" fmla="*/ 0 h 5151966"/>
              <a:gd name="connsiteX2" fmla="*/ 3676046 w 4911252"/>
              <a:gd name="connsiteY2" fmla="*/ 4998592 h 5151966"/>
              <a:gd name="connsiteX3" fmla="*/ 1002491 w 4911252"/>
              <a:gd name="connsiteY3" fmla="*/ 5151966 h 5151966"/>
              <a:gd name="connsiteX4" fmla="*/ 0 w 4911252"/>
              <a:gd name="connsiteY4" fmla="*/ 242 h 5151966"/>
              <a:gd name="connsiteX0" fmla="*/ 0 w 4917832"/>
              <a:gd name="connsiteY0" fmla="*/ 242 h 5152341"/>
              <a:gd name="connsiteX1" fmla="*/ 4911252 w 4917832"/>
              <a:gd name="connsiteY1" fmla="*/ 0 h 5152341"/>
              <a:gd name="connsiteX2" fmla="*/ 4917832 w 4917832"/>
              <a:gd name="connsiteY2" fmla="*/ 5152341 h 5152341"/>
              <a:gd name="connsiteX3" fmla="*/ 1002491 w 4917832"/>
              <a:gd name="connsiteY3" fmla="*/ 5151966 h 5152341"/>
              <a:gd name="connsiteX4" fmla="*/ 0 w 4917832"/>
              <a:gd name="connsiteY4" fmla="*/ 242 h 5152341"/>
              <a:gd name="connsiteX0" fmla="*/ 0 w 4911254"/>
              <a:gd name="connsiteY0" fmla="*/ 242 h 5152341"/>
              <a:gd name="connsiteX1" fmla="*/ 4911252 w 4911254"/>
              <a:gd name="connsiteY1" fmla="*/ 0 h 5152341"/>
              <a:gd name="connsiteX2" fmla="*/ 3496624 w 4911254"/>
              <a:gd name="connsiteY2" fmla="*/ 5152341 h 5152341"/>
              <a:gd name="connsiteX3" fmla="*/ 1002491 w 4911254"/>
              <a:gd name="connsiteY3" fmla="*/ 5151966 h 5152341"/>
              <a:gd name="connsiteX4" fmla="*/ 0 w 4911254"/>
              <a:gd name="connsiteY4" fmla="*/ 242 h 5152341"/>
              <a:gd name="connsiteX0" fmla="*/ 0 w 3783892"/>
              <a:gd name="connsiteY0" fmla="*/ 0 h 5152099"/>
              <a:gd name="connsiteX1" fmla="*/ 3783880 w 3783892"/>
              <a:gd name="connsiteY1" fmla="*/ 56029 h 5152099"/>
              <a:gd name="connsiteX2" fmla="*/ 3496624 w 3783892"/>
              <a:gd name="connsiteY2" fmla="*/ 5152099 h 5152099"/>
              <a:gd name="connsiteX3" fmla="*/ 1002491 w 3783892"/>
              <a:gd name="connsiteY3" fmla="*/ 5151724 h 5152099"/>
              <a:gd name="connsiteX4" fmla="*/ 0 w 3783892"/>
              <a:gd name="connsiteY4" fmla="*/ 0 h 5152099"/>
              <a:gd name="connsiteX0" fmla="*/ 0 w 3897825"/>
              <a:gd name="connsiteY0" fmla="*/ 242 h 5152341"/>
              <a:gd name="connsiteX1" fmla="*/ 3897817 w 3897825"/>
              <a:gd name="connsiteY1" fmla="*/ 0 h 5152341"/>
              <a:gd name="connsiteX2" fmla="*/ 3496624 w 3897825"/>
              <a:gd name="connsiteY2" fmla="*/ 5152341 h 5152341"/>
              <a:gd name="connsiteX3" fmla="*/ 1002491 w 3897825"/>
              <a:gd name="connsiteY3" fmla="*/ 5151966 h 5152341"/>
              <a:gd name="connsiteX4" fmla="*/ 0 w 3897825"/>
              <a:gd name="connsiteY4" fmla="*/ 242 h 5152341"/>
              <a:gd name="connsiteX0" fmla="*/ 0 w 3904397"/>
              <a:gd name="connsiteY0" fmla="*/ 242 h 5152341"/>
              <a:gd name="connsiteX1" fmla="*/ 3897817 w 3904397"/>
              <a:gd name="connsiteY1" fmla="*/ 0 h 5152341"/>
              <a:gd name="connsiteX2" fmla="*/ 3904397 w 3904397"/>
              <a:gd name="connsiteY2" fmla="*/ 5152341 h 5152341"/>
              <a:gd name="connsiteX3" fmla="*/ 1002491 w 3904397"/>
              <a:gd name="connsiteY3" fmla="*/ 5151966 h 5152341"/>
              <a:gd name="connsiteX4" fmla="*/ 0 w 3904397"/>
              <a:gd name="connsiteY4" fmla="*/ 242 h 515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4397" h="5152341">
                <a:moveTo>
                  <a:pt x="0" y="242"/>
                </a:moveTo>
                <a:lnTo>
                  <a:pt x="3897817" y="0"/>
                </a:lnTo>
                <a:cubicBezTo>
                  <a:pt x="3900010" y="1717447"/>
                  <a:pt x="3902204" y="3434894"/>
                  <a:pt x="3904397" y="5152341"/>
                </a:cubicBezTo>
                <a:lnTo>
                  <a:pt x="1002491" y="5151966"/>
                </a:lnTo>
                <a:lnTo>
                  <a:pt x="0" y="2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1F4E4-840D-425E-8F83-C554E2AEE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31E4E-F68C-4111-964C-42D01DD17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74313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3146-A78A-446E-9250-314FF6D6B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3527B-DB7E-454D-A207-3A5A1FC3F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35117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815BC-0E94-43D2-9712-3898215EA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7766-1704-4349-957D-3A8055ED7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28993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896465" y="384896"/>
            <a:ext cx="386058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5638798" y="0"/>
            <a:ext cx="3505202" cy="5143500"/>
            <a:chOff x="5638798" y="0"/>
            <a:chExt cx="3505202" cy="5143500"/>
          </a:xfrm>
        </p:grpSpPr>
        <p:sp>
          <p:nvSpPr>
            <p:cNvPr id="3" name="Rectangle 2"/>
            <p:cNvSpPr/>
            <p:nvPr userDrawn="1"/>
          </p:nvSpPr>
          <p:spPr>
            <a:xfrm>
              <a:off x="8009467" y="0"/>
              <a:ext cx="1134533" cy="51435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 userDrawn="1"/>
          </p:nvSpPr>
          <p:spPr>
            <a:xfrm>
              <a:off x="5638798" y="0"/>
              <a:ext cx="2463801" cy="5143500"/>
            </a:xfrm>
            <a:custGeom>
              <a:avLst/>
              <a:gdLst>
                <a:gd name="connsiteX0" fmla="*/ 0 w 1354668"/>
                <a:gd name="connsiteY0" fmla="*/ 0 h 5143500"/>
                <a:gd name="connsiteX1" fmla="*/ 1354668 w 1354668"/>
                <a:gd name="connsiteY1" fmla="*/ 0 h 5143500"/>
                <a:gd name="connsiteX2" fmla="*/ 1354668 w 1354668"/>
                <a:gd name="connsiteY2" fmla="*/ 5143500 h 5143500"/>
                <a:gd name="connsiteX3" fmla="*/ 0 w 1354668"/>
                <a:gd name="connsiteY3" fmla="*/ 5143500 h 5143500"/>
                <a:gd name="connsiteX4" fmla="*/ 0 w 1354668"/>
                <a:gd name="connsiteY4" fmla="*/ 0 h 5143500"/>
                <a:gd name="connsiteX0" fmla="*/ 643467 w 1354668"/>
                <a:gd name="connsiteY0" fmla="*/ 0 h 5143500"/>
                <a:gd name="connsiteX1" fmla="*/ 1354668 w 1354668"/>
                <a:gd name="connsiteY1" fmla="*/ 0 h 5143500"/>
                <a:gd name="connsiteX2" fmla="*/ 1354668 w 1354668"/>
                <a:gd name="connsiteY2" fmla="*/ 5143500 h 5143500"/>
                <a:gd name="connsiteX3" fmla="*/ 0 w 1354668"/>
                <a:gd name="connsiteY3" fmla="*/ 5143500 h 5143500"/>
                <a:gd name="connsiteX4" fmla="*/ 643467 w 1354668"/>
                <a:gd name="connsiteY4" fmla="*/ 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668" h="5143500">
                  <a:moveTo>
                    <a:pt x="643467" y="0"/>
                  </a:moveTo>
                  <a:lnTo>
                    <a:pt x="1354668" y="0"/>
                  </a:lnTo>
                  <a:lnTo>
                    <a:pt x="1354668" y="5143500"/>
                  </a:lnTo>
                  <a:lnTo>
                    <a:pt x="0" y="5143500"/>
                  </a:lnTo>
                  <a:lnTo>
                    <a:pt x="6434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2">
          <p15:clr>
            <a:srgbClr val="FBAE40"/>
          </p15:clr>
        </p15:guide>
        <p15:guide id="2" pos="5516">
          <p15:clr>
            <a:srgbClr val="FBAE40"/>
          </p15:clr>
        </p15:guide>
        <p15:guide id="4" pos="5511">
          <p15:clr>
            <a:srgbClr val="FBAE40"/>
          </p15:clr>
        </p15:guide>
        <p15:guide id="5" pos="249">
          <p15:clr>
            <a:srgbClr val="FBAE40"/>
          </p15:clr>
        </p15:guide>
        <p15:guide id="6" orient="horz" pos="302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4199468"/>
            <a:ext cx="9144001" cy="944033"/>
          </a:xfrm>
          <a:custGeom>
            <a:avLst/>
            <a:gdLst>
              <a:gd name="connsiteX0" fmla="*/ 0 w 9144000"/>
              <a:gd name="connsiteY0" fmla="*/ 0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0 w 9144000"/>
              <a:gd name="connsiteY4" fmla="*/ 0 h 1223433"/>
              <a:gd name="connsiteX0" fmla="*/ 33866 w 9144000"/>
              <a:gd name="connsiteY0" fmla="*/ 626533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33866 w 9144000"/>
              <a:gd name="connsiteY4" fmla="*/ 626533 h 1223433"/>
              <a:gd name="connsiteX0" fmla="*/ 448732 w 9144000"/>
              <a:gd name="connsiteY0" fmla="*/ 582642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448732 w 9144000"/>
              <a:gd name="connsiteY4" fmla="*/ 582642 h 1223433"/>
              <a:gd name="connsiteX0" fmla="*/ 0 w 9144001"/>
              <a:gd name="connsiteY0" fmla="*/ 615560 h 1223433"/>
              <a:gd name="connsiteX1" fmla="*/ 9144001 w 9144001"/>
              <a:gd name="connsiteY1" fmla="*/ 0 h 1223433"/>
              <a:gd name="connsiteX2" fmla="*/ 9144001 w 9144001"/>
              <a:gd name="connsiteY2" fmla="*/ 1223433 h 1223433"/>
              <a:gd name="connsiteX3" fmla="*/ 1 w 9144001"/>
              <a:gd name="connsiteY3" fmla="*/ 1223433 h 1223433"/>
              <a:gd name="connsiteX4" fmla="*/ 0 w 9144001"/>
              <a:gd name="connsiteY4" fmla="*/ 615560 h 122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1223433">
                <a:moveTo>
                  <a:pt x="0" y="615560"/>
                </a:moveTo>
                <a:lnTo>
                  <a:pt x="9144001" y="0"/>
                </a:lnTo>
                <a:lnTo>
                  <a:pt x="9144001" y="1223433"/>
                </a:lnTo>
                <a:lnTo>
                  <a:pt x="1" y="1223433"/>
                </a:lnTo>
                <a:cubicBezTo>
                  <a:pt x="1" y="1020809"/>
                  <a:pt x="0" y="818184"/>
                  <a:pt x="0" y="61556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3" y="4464250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4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804661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7">
          <p15:clr>
            <a:srgbClr val="FBAE40"/>
          </p15:clr>
        </p15:guide>
        <p15:guide id="2" pos="5516">
          <p15:clr>
            <a:srgbClr val="FBAE40"/>
          </p15:clr>
        </p15:guide>
        <p15:guide id="4" pos="5511">
          <p15:clr>
            <a:srgbClr val="FBAE40"/>
          </p15:clr>
        </p15:guide>
        <p15:guide id="5" pos="249">
          <p15:clr>
            <a:srgbClr val="FBAE40"/>
          </p15:clr>
        </p15:guide>
        <p15:guide id="6" orient="horz" pos="2935">
          <p15:clr>
            <a:srgbClr val="FBAE40"/>
          </p15:clr>
        </p15:guide>
        <p15:guide id="7" orient="horz" pos="2663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896466" y="384896"/>
            <a:ext cx="386058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5638798" y="0"/>
            <a:ext cx="3505202" cy="5143500"/>
            <a:chOff x="5638798" y="0"/>
            <a:chExt cx="3505202" cy="5143500"/>
          </a:xfrm>
        </p:grpSpPr>
        <p:sp>
          <p:nvSpPr>
            <p:cNvPr id="3" name="Rectangle 2"/>
            <p:cNvSpPr/>
            <p:nvPr userDrawn="1"/>
          </p:nvSpPr>
          <p:spPr>
            <a:xfrm>
              <a:off x="8009467" y="0"/>
              <a:ext cx="1134533" cy="51435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" name="Rectangle 1"/>
            <p:cNvSpPr/>
            <p:nvPr userDrawn="1"/>
          </p:nvSpPr>
          <p:spPr>
            <a:xfrm>
              <a:off x="5638798" y="0"/>
              <a:ext cx="2463801" cy="5143500"/>
            </a:xfrm>
            <a:custGeom>
              <a:avLst/>
              <a:gdLst>
                <a:gd name="connsiteX0" fmla="*/ 0 w 1354668"/>
                <a:gd name="connsiteY0" fmla="*/ 0 h 5143500"/>
                <a:gd name="connsiteX1" fmla="*/ 1354668 w 1354668"/>
                <a:gd name="connsiteY1" fmla="*/ 0 h 5143500"/>
                <a:gd name="connsiteX2" fmla="*/ 1354668 w 1354668"/>
                <a:gd name="connsiteY2" fmla="*/ 5143500 h 5143500"/>
                <a:gd name="connsiteX3" fmla="*/ 0 w 1354668"/>
                <a:gd name="connsiteY3" fmla="*/ 5143500 h 5143500"/>
                <a:gd name="connsiteX4" fmla="*/ 0 w 1354668"/>
                <a:gd name="connsiteY4" fmla="*/ 0 h 5143500"/>
                <a:gd name="connsiteX0" fmla="*/ 643467 w 1354668"/>
                <a:gd name="connsiteY0" fmla="*/ 0 h 5143500"/>
                <a:gd name="connsiteX1" fmla="*/ 1354668 w 1354668"/>
                <a:gd name="connsiteY1" fmla="*/ 0 h 5143500"/>
                <a:gd name="connsiteX2" fmla="*/ 1354668 w 1354668"/>
                <a:gd name="connsiteY2" fmla="*/ 5143500 h 5143500"/>
                <a:gd name="connsiteX3" fmla="*/ 0 w 1354668"/>
                <a:gd name="connsiteY3" fmla="*/ 5143500 h 5143500"/>
                <a:gd name="connsiteX4" fmla="*/ 643467 w 1354668"/>
                <a:gd name="connsiteY4" fmla="*/ 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668" h="5143500">
                  <a:moveTo>
                    <a:pt x="643467" y="0"/>
                  </a:moveTo>
                  <a:lnTo>
                    <a:pt x="1354668" y="0"/>
                  </a:lnTo>
                  <a:lnTo>
                    <a:pt x="1354668" y="5143500"/>
                  </a:lnTo>
                  <a:lnTo>
                    <a:pt x="0" y="5143500"/>
                  </a:lnTo>
                  <a:lnTo>
                    <a:pt x="6434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3" y="4464250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4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028939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2">
          <p15:clr>
            <a:srgbClr val="FBAE40"/>
          </p15:clr>
        </p15:guide>
        <p15:guide id="2" pos="5516">
          <p15:clr>
            <a:srgbClr val="FBAE40"/>
          </p15:clr>
        </p15:guide>
        <p15:guide id="4" pos="5511">
          <p15:clr>
            <a:srgbClr val="FBAE40"/>
          </p15:clr>
        </p15:guide>
        <p15:guide id="5" pos="249">
          <p15:clr>
            <a:srgbClr val="FBAE40"/>
          </p15:clr>
        </p15:guide>
        <p15:guide id="6" orient="horz" pos="302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>
            <a:off x="-1" y="4199468"/>
            <a:ext cx="9144001" cy="944033"/>
          </a:xfrm>
          <a:custGeom>
            <a:avLst/>
            <a:gdLst>
              <a:gd name="connsiteX0" fmla="*/ 0 w 9144000"/>
              <a:gd name="connsiteY0" fmla="*/ 0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0 w 9144000"/>
              <a:gd name="connsiteY4" fmla="*/ 0 h 1223433"/>
              <a:gd name="connsiteX0" fmla="*/ 33866 w 9144000"/>
              <a:gd name="connsiteY0" fmla="*/ 626533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33866 w 9144000"/>
              <a:gd name="connsiteY4" fmla="*/ 626533 h 1223433"/>
              <a:gd name="connsiteX0" fmla="*/ 448732 w 9144000"/>
              <a:gd name="connsiteY0" fmla="*/ 582642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448732 w 9144000"/>
              <a:gd name="connsiteY4" fmla="*/ 582642 h 1223433"/>
              <a:gd name="connsiteX0" fmla="*/ 0 w 9144001"/>
              <a:gd name="connsiteY0" fmla="*/ 615560 h 1223433"/>
              <a:gd name="connsiteX1" fmla="*/ 9144001 w 9144001"/>
              <a:gd name="connsiteY1" fmla="*/ 0 h 1223433"/>
              <a:gd name="connsiteX2" fmla="*/ 9144001 w 9144001"/>
              <a:gd name="connsiteY2" fmla="*/ 1223433 h 1223433"/>
              <a:gd name="connsiteX3" fmla="*/ 1 w 9144001"/>
              <a:gd name="connsiteY3" fmla="*/ 1223433 h 1223433"/>
              <a:gd name="connsiteX4" fmla="*/ 0 w 9144001"/>
              <a:gd name="connsiteY4" fmla="*/ 615560 h 122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1223433">
                <a:moveTo>
                  <a:pt x="0" y="615560"/>
                </a:moveTo>
                <a:lnTo>
                  <a:pt x="9144001" y="0"/>
                </a:lnTo>
                <a:lnTo>
                  <a:pt x="9144001" y="1223433"/>
                </a:lnTo>
                <a:lnTo>
                  <a:pt x="1" y="1223433"/>
                </a:lnTo>
                <a:cubicBezTo>
                  <a:pt x="1" y="1020809"/>
                  <a:pt x="0" y="818184"/>
                  <a:pt x="0" y="61556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3" y="4464250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4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868488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2">
          <p15:clr>
            <a:srgbClr val="FBAE40"/>
          </p15:clr>
        </p15:guide>
        <p15:guide id="2" pos="5511">
          <p15:clr>
            <a:srgbClr val="FBAE40"/>
          </p15:clr>
        </p15:guide>
        <p15:guide id="5" pos="249">
          <p15:clr>
            <a:srgbClr val="FBAE40"/>
          </p15:clr>
        </p15:guide>
        <p15:guide id="6" orient="horz" pos="302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>
            <a:off x="-1" y="4199468"/>
            <a:ext cx="9144001" cy="944033"/>
          </a:xfrm>
          <a:custGeom>
            <a:avLst/>
            <a:gdLst>
              <a:gd name="connsiteX0" fmla="*/ 0 w 9144000"/>
              <a:gd name="connsiteY0" fmla="*/ 0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0 w 9144000"/>
              <a:gd name="connsiteY4" fmla="*/ 0 h 1223433"/>
              <a:gd name="connsiteX0" fmla="*/ 33866 w 9144000"/>
              <a:gd name="connsiteY0" fmla="*/ 626533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33866 w 9144000"/>
              <a:gd name="connsiteY4" fmla="*/ 626533 h 1223433"/>
              <a:gd name="connsiteX0" fmla="*/ 448732 w 9144000"/>
              <a:gd name="connsiteY0" fmla="*/ 582642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448732 w 9144000"/>
              <a:gd name="connsiteY4" fmla="*/ 582642 h 1223433"/>
              <a:gd name="connsiteX0" fmla="*/ 0 w 9144001"/>
              <a:gd name="connsiteY0" fmla="*/ 615560 h 1223433"/>
              <a:gd name="connsiteX1" fmla="*/ 9144001 w 9144001"/>
              <a:gd name="connsiteY1" fmla="*/ 0 h 1223433"/>
              <a:gd name="connsiteX2" fmla="*/ 9144001 w 9144001"/>
              <a:gd name="connsiteY2" fmla="*/ 1223433 h 1223433"/>
              <a:gd name="connsiteX3" fmla="*/ 1 w 9144001"/>
              <a:gd name="connsiteY3" fmla="*/ 1223433 h 1223433"/>
              <a:gd name="connsiteX4" fmla="*/ 0 w 9144001"/>
              <a:gd name="connsiteY4" fmla="*/ 615560 h 122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1223433">
                <a:moveTo>
                  <a:pt x="0" y="615560"/>
                </a:moveTo>
                <a:lnTo>
                  <a:pt x="9144001" y="0"/>
                </a:lnTo>
                <a:lnTo>
                  <a:pt x="9144001" y="1223433"/>
                </a:lnTo>
                <a:lnTo>
                  <a:pt x="1" y="1223433"/>
                </a:lnTo>
                <a:cubicBezTo>
                  <a:pt x="1" y="1020809"/>
                  <a:pt x="0" y="818184"/>
                  <a:pt x="0" y="6155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3" y="4464250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4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686362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2">
          <p15:clr>
            <a:srgbClr val="FBAE40"/>
          </p15:clr>
        </p15:guide>
        <p15:guide id="2" pos="5511">
          <p15:clr>
            <a:srgbClr val="FBAE40"/>
          </p15:clr>
        </p15:guide>
        <p15:guide id="5" pos="249">
          <p15:clr>
            <a:srgbClr val="FBAE40"/>
          </p15:clr>
        </p15:guide>
        <p15:guide id="6" orient="horz" pos="302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>
            <a:off x="-1" y="4199468"/>
            <a:ext cx="9144001" cy="944033"/>
          </a:xfrm>
          <a:custGeom>
            <a:avLst/>
            <a:gdLst>
              <a:gd name="connsiteX0" fmla="*/ 0 w 9144000"/>
              <a:gd name="connsiteY0" fmla="*/ 0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0 w 9144000"/>
              <a:gd name="connsiteY4" fmla="*/ 0 h 1223433"/>
              <a:gd name="connsiteX0" fmla="*/ 33866 w 9144000"/>
              <a:gd name="connsiteY0" fmla="*/ 626533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33866 w 9144000"/>
              <a:gd name="connsiteY4" fmla="*/ 626533 h 1223433"/>
              <a:gd name="connsiteX0" fmla="*/ 448732 w 9144000"/>
              <a:gd name="connsiteY0" fmla="*/ 582642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448732 w 9144000"/>
              <a:gd name="connsiteY4" fmla="*/ 582642 h 1223433"/>
              <a:gd name="connsiteX0" fmla="*/ 0 w 9144001"/>
              <a:gd name="connsiteY0" fmla="*/ 615560 h 1223433"/>
              <a:gd name="connsiteX1" fmla="*/ 9144001 w 9144001"/>
              <a:gd name="connsiteY1" fmla="*/ 0 h 1223433"/>
              <a:gd name="connsiteX2" fmla="*/ 9144001 w 9144001"/>
              <a:gd name="connsiteY2" fmla="*/ 1223433 h 1223433"/>
              <a:gd name="connsiteX3" fmla="*/ 1 w 9144001"/>
              <a:gd name="connsiteY3" fmla="*/ 1223433 h 1223433"/>
              <a:gd name="connsiteX4" fmla="*/ 0 w 9144001"/>
              <a:gd name="connsiteY4" fmla="*/ 615560 h 122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1223433">
                <a:moveTo>
                  <a:pt x="0" y="615560"/>
                </a:moveTo>
                <a:lnTo>
                  <a:pt x="9144001" y="0"/>
                </a:lnTo>
                <a:lnTo>
                  <a:pt x="9144001" y="1223433"/>
                </a:lnTo>
                <a:lnTo>
                  <a:pt x="1" y="1223433"/>
                </a:lnTo>
                <a:cubicBezTo>
                  <a:pt x="1" y="1020809"/>
                  <a:pt x="0" y="818184"/>
                  <a:pt x="0" y="6155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3" y="4464250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4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690728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2">
          <p15:clr>
            <a:srgbClr val="FBAE40"/>
          </p15:clr>
        </p15:guide>
        <p15:guide id="2" pos="5511">
          <p15:clr>
            <a:srgbClr val="FBAE40"/>
          </p15:clr>
        </p15:guide>
        <p15:guide id="5" pos="249">
          <p15:clr>
            <a:srgbClr val="FBAE40"/>
          </p15:clr>
        </p15:guide>
        <p15:guide id="6" orient="horz" pos="302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>
            <a:off x="-1" y="4199468"/>
            <a:ext cx="9144001" cy="944033"/>
          </a:xfrm>
          <a:custGeom>
            <a:avLst/>
            <a:gdLst>
              <a:gd name="connsiteX0" fmla="*/ 0 w 9144000"/>
              <a:gd name="connsiteY0" fmla="*/ 0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0 w 9144000"/>
              <a:gd name="connsiteY4" fmla="*/ 0 h 1223433"/>
              <a:gd name="connsiteX0" fmla="*/ 33866 w 9144000"/>
              <a:gd name="connsiteY0" fmla="*/ 626533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33866 w 9144000"/>
              <a:gd name="connsiteY4" fmla="*/ 626533 h 1223433"/>
              <a:gd name="connsiteX0" fmla="*/ 448732 w 9144000"/>
              <a:gd name="connsiteY0" fmla="*/ 582642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448732 w 9144000"/>
              <a:gd name="connsiteY4" fmla="*/ 582642 h 1223433"/>
              <a:gd name="connsiteX0" fmla="*/ 0 w 9144001"/>
              <a:gd name="connsiteY0" fmla="*/ 615560 h 1223433"/>
              <a:gd name="connsiteX1" fmla="*/ 9144001 w 9144001"/>
              <a:gd name="connsiteY1" fmla="*/ 0 h 1223433"/>
              <a:gd name="connsiteX2" fmla="*/ 9144001 w 9144001"/>
              <a:gd name="connsiteY2" fmla="*/ 1223433 h 1223433"/>
              <a:gd name="connsiteX3" fmla="*/ 1 w 9144001"/>
              <a:gd name="connsiteY3" fmla="*/ 1223433 h 1223433"/>
              <a:gd name="connsiteX4" fmla="*/ 0 w 9144001"/>
              <a:gd name="connsiteY4" fmla="*/ 615560 h 122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1223433">
                <a:moveTo>
                  <a:pt x="0" y="615560"/>
                </a:moveTo>
                <a:lnTo>
                  <a:pt x="9144001" y="0"/>
                </a:lnTo>
                <a:lnTo>
                  <a:pt x="9144001" y="1223433"/>
                </a:lnTo>
                <a:lnTo>
                  <a:pt x="1" y="1223433"/>
                </a:lnTo>
                <a:cubicBezTo>
                  <a:pt x="1" y="1020809"/>
                  <a:pt x="0" y="818184"/>
                  <a:pt x="0" y="61556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3" y="4464250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4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802488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2">
          <p15:clr>
            <a:srgbClr val="FBAE40"/>
          </p15:clr>
        </p15:guide>
        <p15:guide id="2" pos="5511">
          <p15:clr>
            <a:srgbClr val="FBAE40"/>
          </p15:clr>
        </p15:guide>
        <p15:guide id="5" pos="249">
          <p15:clr>
            <a:srgbClr val="FBAE40"/>
          </p15:clr>
        </p15:guide>
        <p15:guide id="6" orient="horz" pos="302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vider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912" y="0"/>
            <a:ext cx="8539088" cy="5143500"/>
          </a:xfrm>
          <a:prstGeom prst="rect">
            <a:avLst/>
          </a:prstGeom>
        </p:spPr>
      </p:pic>
      <p:pic>
        <p:nvPicPr>
          <p:cNvPr id="4" name="Picture 3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7" y="4464250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4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/>
          </a:p>
        </p:txBody>
      </p:sp>
      <p:sp>
        <p:nvSpPr>
          <p:cNvPr id="6" name="Rectangle 5"/>
          <p:cNvSpPr/>
          <p:nvPr userDrawn="1"/>
        </p:nvSpPr>
        <p:spPr>
          <a:xfrm>
            <a:off x="-7704" y="-1"/>
            <a:ext cx="3412086" cy="51523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F0A69F2-2D36-AE49-A1E8-D7862D1326DC}"/>
              </a:ext>
            </a:extLst>
          </p:cNvPr>
          <p:cNvSpPr/>
          <p:nvPr userDrawn="1"/>
        </p:nvSpPr>
        <p:spPr>
          <a:xfrm flipH="1">
            <a:off x="-7704" y="1"/>
            <a:ext cx="4579704" cy="5152341"/>
          </a:xfrm>
          <a:custGeom>
            <a:avLst/>
            <a:gdLst>
              <a:gd name="connsiteX0" fmla="*/ 0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0 w 1354668"/>
              <a:gd name="connsiteY4" fmla="*/ 0 h 5143500"/>
              <a:gd name="connsiteX0" fmla="*/ 643467 w 1354668"/>
              <a:gd name="connsiteY0" fmla="*/ 0 h 5143500"/>
              <a:gd name="connsiteX1" fmla="*/ 1354668 w 1354668"/>
              <a:gd name="connsiteY1" fmla="*/ 0 h 5143500"/>
              <a:gd name="connsiteX2" fmla="*/ 1354668 w 1354668"/>
              <a:gd name="connsiteY2" fmla="*/ 5143500 h 5143500"/>
              <a:gd name="connsiteX3" fmla="*/ 0 w 1354668"/>
              <a:gd name="connsiteY3" fmla="*/ 5143500 h 5143500"/>
              <a:gd name="connsiteX4" fmla="*/ 643467 w 1354668"/>
              <a:gd name="connsiteY4" fmla="*/ 0 h 5143500"/>
              <a:gd name="connsiteX0" fmla="*/ 0 w 5244233"/>
              <a:gd name="connsiteY0" fmla="*/ 8467 h 5143500"/>
              <a:gd name="connsiteX1" fmla="*/ 5244233 w 5244233"/>
              <a:gd name="connsiteY1" fmla="*/ 0 h 5143500"/>
              <a:gd name="connsiteX2" fmla="*/ 5244233 w 5244233"/>
              <a:gd name="connsiteY2" fmla="*/ 5143500 h 5143500"/>
              <a:gd name="connsiteX3" fmla="*/ 3889565 w 5244233"/>
              <a:gd name="connsiteY3" fmla="*/ 5143500 h 5143500"/>
              <a:gd name="connsiteX4" fmla="*/ 0 w 5244233"/>
              <a:gd name="connsiteY4" fmla="*/ 8467 h 5143500"/>
              <a:gd name="connsiteX0" fmla="*/ 0 w 5244233"/>
              <a:gd name="connsiteY0" fmla="*/ 8467 h 5151966"/>
              <a:gd name="connsiteX1" fmla="*/ 5244233 w 5244233"/>
              <a:gd name="connsiteY1" fmla="*/ 0 h 5151966"/>
              <a:gd name="connsiteX2" fmla="*/ 5244233 w 5244233"/>
              <a:gd name="connsiteY2" fmla="*/ 5143500 h 5151966"/>
              <a:gd name="connsiteX3" fmla="*/ 1009502 w 5244233"/>
              <a:gd name="connsiteY3" fmla="*/ 5151966 h 5151966"/>
              <a:gd name="connsiteX4" fmla="*/ 0 w 5244233"/>
              <a:gd name="connsiteY4" fmla="*/ 8467 h 5151966"/>
              <a:gd name="connsiteX0" fmla="*/ 0 w 5828907"/>
              <a:gd name="connsiteY0" fmla="*/ 8467 h 5151966"/>
              <a:gd name="connsiteX1" fmla="*/ 5828907 w 5828907"/>
              <a:gd name="connsiteY1" fmla="*/ 0 h 5151966"/>
              <a:gd name="connsiteX2" fmla="*/ 5244233 w 5828907"/>
              <a:gd name="connsiteY2" fmla="*/ 5143500 h 5151966"/>
              <a:gd name="connsiteX3" fmla="*/ 1009502 w 5828907"/>
              <a:gd name="connsiteY3" fmla="*/ 5151966 h 5151966"/>
              <a:gd name="connsiteX4" fmla="*/ 0 w 5828907"/>
              <a:gd name="connsiteY4" fmla="*/ 8467 h 5151966"/>
              <a:gd name="connsiteX0" fmla="*/ 0 w 5828907"/>
              <a:gd name="connsiteY0" fmla="*/ 8467 h 5160433"/>
              <a:gd name="connsiteX1" fmla="*/ 5828907 w 5828907"/>
              <a:gd name="connsiteY1" fmla="*/ 0 h 5160433"/>
              <a:gd name="connsiteX2" fmla="*/ 5821689 w 5828907"/>
              <a:gd name="connsiteY2" fmla="*/ 5160433 h 5160433"/>
              <a:gd name="connsiteX3" fmla="*/ 1009502 w 5828907"/>
              <a:gd name="connsiteY3" fmla="*/ 5151966 h 5160433"/>
              <a:gd name="connsiteX4" fmla="*/ 0 w 5828907"/>
              <a:gd name="connsiteY4" fmla="*/ 8467 h 5160433"/>
              <a:gd name="connsiteX0" fmla="*/ 0 w 5612361"/>
              <a:gd name="connsiteY0" fmla="*/ 245534 h 5160433"/>
              <a:gd name="connsiteX1" fmla="*/ 5612361 w 5612361"/>
              <a:gd name="connsiteY1" fmla="*/ 0 h 5160433"/>
              <a:gd name="connsiteX2" fmla="*/ 5605143 w 5612361"/>
              <a:gd name="connsiteY2" fmla="*/ 5160433 h 5160433"/>
              <a:gd name="connsiteX3" fmla="*/ 792956 w 5612361"/>
              <a:gd name="connsiteY3" fmla="*/ 5151966 h 5160433"/>
              <a:gd name="connsiteX4" fmla="*/ 0 w 5612361"/>
              <a:gd name="connsiteY4" fmla="*/ 245534 h 5160433"/>
              <a:gd name="connsiteX0" fmla="*/ 0 w 5814471"/>
              <a:gd name="connsiteY0" fmla="*/ 0 h 5168899"/>
              <a:gd name="connsiteX1" fmla="*/ 5814471 w 5814471"/>
              <a:gd name="connsiteY1" fmla="*/ 8466 h 5168899"/>
              <a:gd name="connsiteX2" fmla="*/ 5807253 w 5814471"/>
              <a:gd name="connsiteY2" fmla="*/ 5168899 h 5168899"/>
              <a:gd name="connsiteX3" fmla="*/ 995066 w 5814471"/>
              <a:gd name="connsiteY3" fmla="*/ 5160432 h 5168899"/>
              <a:gd name="connsiteX4" fmla="*/ 0 w 5814471"/>
              <a:gd name="connsiteY4" fmla="*/ 0 h 5168899"/>
              <a:gd name="connsiteX0" fmla="*/ 0 w 5614012"/>
              <a:gd name="connsiteY0" fmla="*/ 100391 h 5160433"/>
              <a:gd name="connsiteX1" fmla="*/ 5614012 w 5614012"/>
              <a:gd name="connsiteY1" fmla="*/ 0 h 5160433"/>
              <a:gd name="connsiteX2" fmla="*/ 5606794 w 5614012"/>
              <a:gd name="connsiteY2" fmla="*/ 5160433 h 5160433"/>
              <a:gd name="connsiteX3" fmla="*/ 794607 w 5614012"/>
              <a:gd name="connsiteY3" fmla="*/ 5151966 h 5160433"/>
              <a:gd name="connsiteX4" fmla="*/ 0 w 5614012"/>
              <a:gd name="connsiteY4" fmla="*/ 100391 h 5160433"/>
              <a:gd name="connsiteX0" fmla="*/ 0 w 5821896"/>
              <a:gd name="connsiteY0" fmla="*/ 242 h 5160433"/>
              <a:gd name="connsiteX1" fmla="*/ 5821896 w 5821896"/>
              <a:gd name="connsiteY1" fmla="*/ 0 h 5160433"/>
              <a:gd name="connsiteX2" fmla="*/ 5814678 w 5821896"/>
              <a:gd name="connsiteY2" fmla="*/ 5160433 h 5160433"/>
              <a:gd name="connsiteX3" fmla="*/ 1002491 w 5821896"/>
              <a:gd name="connsiteY3" fmla="*/ 5151966 h 5160433"/>
              <a:gd name="connsiteX4" fmla="*/ 0 w 5821896"/>
              <a:gd name="connsiteY4" fmla="*/ 242 h 5160433"/>
              <a:gd name="connsiteX0" fmla="*/ 0 w 5814678"/>
              <a:gd name="connsiteY0" fmla="*/ 242 h 5160433"/>
              <a:gd name="connsiteX1" fmla="*/ 4262764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5814678"/>
              <a:gd name="connsiteY0" fmla="*/ 242 h 5160433"/>
              <a:gd name="connsiteX1" fmla="*/ 4911252 w 5814678"/>
              <a:gd name="connsiteY1" fmla="*/ 0 h 5160433"/>
              <a:gd name="connsiteX2" fmla="*/ 5814678 w 5814678"/>
              <a:gd name="connsiteY2" fmla="*/ 5160433 h 5160433"/>
              <a:gd name="connsiteX3" fmla="*/ 1002491 w 5814678"/>
              <a:gd name="connsiteY3" fmla="*/ 5151966 h 5160433"/>
              <a:gd name="connsiteX4" fmla="*/ 0 w 5814678"/>
              <a:gd name="connsiteY4" fmla="*/ 242 h 5160433"/>
              <a:gd name="connsiteX0" fmla="*/ 0 w 4911252"/>
              <a:gd name="connsiteY0" fmla="*/ 242 h 5151966"/>
              <a:gd name="connsiteX1" fmla="*/ 4911252 w 4911252"/>
              <a:gd name="connsiteY1" fmla="*/ 0 h 5151966"/>
              <a:gd name="connsiteX2" fmla="*/ 3676046 w 4911252"/>
              <a:gd name="connsiteY2" fmla="*/ 4998592 h 5151966"/>
              <a:gd name="connsiteX3" fmla="*/ 1002491 w 4911252"/>
              <a:gd name="connsiteY3" fmla="*/ 5151966 h 5151966"/>
              <a:gd name="connsiteX4" fmla="*/ 0 w 4911252"/>
              <a:gd name="connsiteY4" fmla="*/ 242 h 5151966"/>
              <a:gd name="connsiteX0" fmla="*/ 0 w 4917832"/>
              <a:gd name="connsiteY0" fmla="*/ 242 h 5152341"/>
              <a:gd name="connsiteX1" fmla="*/ 4911252 w 4917832"/>
              <a:gd name="connsiteY1" fmla="*/ 0 h 5152341"/>
              <a:gd name="connsiteX2" fmla="*/ 4917832 w 4917832"/>
              <a:gd name="connsiteY2" fmla="*/ 5152341 h 5152341"/>
              <a:gd name="connsiteX3" fmla="*/ 1002491 w 4917832"/>
              <a:gd name="connsiteY3" fmla="*/ 5151966 h 5152341"/>
              <a:gd name="connsiteX4" fmla="*/ 0 w 4917832"/>
              <a:gd name="connsiteY4" fmla="*/ 242 h 5152341"/>
              <a:gd name="connsiteX0" fmla="*/ 0 w 4911254"/>
              <a:gd name="connsiteY0" fmla="*/ 242 h 5152341"/>
              <a:gd name="connsiteX1" fmla="*/ 4911252 w 4911254"/>
              <a:gd name="connsiteY1" fmla="*/ 0 h 5152341"/>
              <a:gd name="connsiteX2" fmla="*/ 3496624 w 4911254"/>
              <a:gd name="connsiteY2" fmla="*/ 5152341 h 5152341"/>
              <a:gd name="connsiteX3" fmla="*/ 1002491 w 4911254"/>
              <a:gd name="connsiteY3" fmla="*/ 5151966 h 5152341"/>
              <a:gd name="connsiteX4" fmla="*/ 0 w 4911254"/>
              <a:gd name="connsiteY4" fmla="*/ 242 h 5152341"/>
              <a:gd name="connsiteX0" fmla="*/ 0 w 3783892"/>
              <a:gd name="connsiteY0" fmla="*/ 0 h 5152099"/>
              <a:gd name="connsiteX1" fmla="*/ 3783880 w 3783892"/>
              <a:gd name="connsiteY1" fmla="*/ 56029 h 5152099"/>
              <a:gd name="connsiteX2" fmla="*/ 3496624 w 3783892"/>
              <a:gd name="connsiteY2" fmla="*/ 5152099 h 5152099"/>
              <a:gd name="connsiteX3" fmla="*/ 1002491 w 3783892"/>
              <a:gd name="connsiteY3" fmla="*/ 5151724 h 5152099"/>
              <a:gd name="connsiteX4" fmla="*/ 0 w 3783892"/>
              <a:gd name="connsiteY4" fmla="*/ 0 h 5152099"/>
              <a:gd name="connsiteX0" fmla="*/ 0 w 3897825"/>
              <a:gd name="connsiteY0" fmla="*/ 242 h 5152341"/>
              <a:gd name="connsiteX1" fmla="*/ 3897817 w 3897825"/>
              <a:gd name="connsiteY1" fmla="*/ 0 h 5152341"/>
              <a:gd name="connsiteX2" fmla="*/ 3496624 w 3897825"/>
              <a:gd name="connsiteY2" fmla="*/ 5152341 h 5152341"/>
              <a:gd name="connsiteX3" fmla="*/ 1002491 w 3897825"/>
              <a:gd name="connsiteY3" fmla="*/ 5151966 h 5152341"/>
              <a:gd name="connsiteX4" fmla="*/ 0 w 3897825"/>
              <a:gd name="connsiteY4" fmla="*/ 242 h 5152341"/>
              <a:gd name="connsiteX0" fmla="*/ 0 w 3904397"/>
              <a:gd name="connsiteY0" fmla="*/ 242 h 5152341"/>
              <a:gd name="connsiteX1" fmla="*/ 3897817 w 3904397"/>
              <a:gd name="connsiteY1" fmla="*/ 0 h 5152341"/>
              <a:gd name="connsiteX2" fmla="*/ 3904397 w 3904397"/>
              <a:gd name="connsiteY2" fmla="*/ 5152341 h 5152341"/>
              <a:gd name="connsiteX3" fmla="*/ 1002491 w 3904397"/>
              <a:gd name="connsiteY3" fmla="*/ 5151966 h 5152341"/>
              <a:gd name="connsiteX4" fmla="*/ 0 w 3904397"/>
              <a:gd name="connsiteY4" fmla="*/ 242 h 515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4397" h="5152341">
                <a:moveTo>
                  <a:pt x="0" y="242"/>
                </a:moveTo>
                <a:lnTo>
                  <a:pt x="3897817" y="0"/>
                </a:lnTo>
                <a:cubicBezTo>
                  <a:pt x="3900010" y="1717447"/>
                  <a:pt x="3902204" y="3434894"/>
                  <a:pt x="3904397" y="5152341"/>
                </a:cubicBezTo>
                <a:lnTo>
                  <a:pt x="1002491" y="5151966"/>
                </a:lnTo>
                <a:lnTo>
                  <a:pt x="0" y="2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789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rgbClr val="FBAE40"/>
          </p15:clr>
        </p15:guide>
        <p15:guide id="2" pos="249">
          <p15:clr>
            <a:srgbClr val="FBAE40"/>
          </p15:clr>
        </p15:guide>
        <p15:guide id="3" pos="5511">
          <p15:clr>
            <a:srgbClr val="FBAE40"/>
          </p15:clr>
        </p15:guide>
        <p15:guide id="4" orient="horz" pos="302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>
            <a:off x="-2" y="4199467"/>
            <a:ext cx="9144001" cy="944033"/>
          </a:xfrm>
          <a:custGeom>
            <a:avLst/>
            <a:gdLst>
              <a:gd name="connsiteX0" fmla="*/ 0 w 9144000"/>
              <a:gd name="connsiteY0" fmla="*/ 0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0 w 9144000"/>
              <a:gd name="connsiteY4" fmla="*/ 0 h 1223433"/>
              <a:gd name="connsiteX0" fmla="*/ 33866 w 9144000"/>
              <a:gd name="connsiteY0" fmla="*/ 626533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33866 w 9144000"/>
              <a:gd name="connsiteY4" fmla="*/ 626533 h 1223433"/>
              <a:gd name="connsiteX0" fmla="*/ 448732 w 9144000"/>
              <a:gd name="connsiteY0" fmla="*/ 582642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448732 w 9144000"/>
              <a:gd name="connsiteY4" fmla="*/ 582642 h 1223433"/>
              <a:gd name="connsiteX0" fmla="*/ 0 w 9144001"/>
              <a:gd name="connsiteY0" fmla="*/ 615560 h 1223433"/>
              <a:gd name="connsiteX1" fmla="*/ 9144001 w 9144001"/>
              <a:gd name="connsiteY1" fmla="*/ 0 h 1223433"/>
              <a:gd name="connsiteX2" fmla="*/ 9144001 w 9144001"/>
              <a:gd name="connsiteY2" fmla="*/ 1223433 h 1223433"/>
              <a:gd name="connsiteX3" fmla="*/ 1 w 9144001"/>
              <a:gd name="connsiteY3" fmla="*/ 1223433 h 1223433"/>
              <a:gd name="connsiteX4" fmla="*/ 0 w 9144001"/>
              <a:gd name="connsiteY4" fmla="*/ 615560 h 122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1223433">
                <a:moveTo>
                  <a:pt x="0" y="615560"/>
                </a:moveTo>
                <a:lnTo>
                  <a:pt x="9144001" y="0"/>
                </a:lnTo>
                <a:lnTo>
                  <a:pt x="9144001" y="1223433"/>
                </a:lnTo>
                <a:lnTo>
                  <a:pt x="1" y="1223433"/>
                </a:lnTo>
                <a:cubicBezTo>
                  <a:pt x="1" y="1020809"/>
                  <a:pt x="0" y="818184"/>
                  <a:pt x="0" y="61556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2">
          <p15:clr>
            <a:srgbClr val="FBAE40"/>
          </p15:clr>
        </p15:guide>
        <p15:guide id="2" pos="5511">
          <p15:clr>
            <a:srgbClr val="FBAE40"/>
          </p15:clr>
        </p15:guide>
        <p15:guide id="5" pos="249">
          <p15:clr>
            <a:srgbClr val="FBAE40"/>
          </p15:clr>
        </p15:guide>
        <p15:guide id="6" orient="horz" pos="302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>
            <a:off x="-2" y="4199467"/>
            <a:ext cx="9144001" cy="944033"/>
          </a:xfrm>
          <a:custGeom>
            <a:avLst/>
            <a:gdLst>
              <a:gd name="connsiteX0" fmla="*/ 0 w 9144000"/>
              <a:gd name="connsiteY0" fmla="*/ 0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0 w 9144000"/>
              <a:gd name="connsiteY4" fmla="*/ 0 h 1223433"/>
              <a:gd name="connsiteX0" fmla="*/ 33866 w 9144000"/>
              <a:gd name="connsiteY0" fmla="*/ 626533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33866 w 9144000"/>
              <a:gd name="connsiteY4" fmla="*/ 626533 h 1223433"/>
              <a:gd name="connsiteX0" fmla="*/ 448732 w 9144000"/>
              <a:gd name="connsiteY0" fmla="*/ 582642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448732 w 9144000"/>
              <a:gd name="connsiteY4" fmla="*/ 582642 h 1223433"/>
              <a:gd name="connsiteX0" fmla="*/ 0 w 9144001"/>
              <a:gd name="connsiteY0" fmla="*/ 615560 h 1223433"/>
              <a:gd name="connsiteX1" fmla="*/ 9144001 w 9144001"/>
              <a:gd name="connsiteY1" fmla="*/ 0 h 1223433"/>
              <a:gd name="connsiteX2" fmla="*/ 9144001 w 9144001"/>
              <a:gd name="connsiteY2" fmla="*/ 1223433 h 1223433"/>
              <a:gd name="connsiteX3" fmla="*/ 1 w 9144001"/>
              <a:gd name="connsiteY3" fmla="*/ 1223433 h 1223433"/>
              <a:gd name="connsiteX4" fmla="*/ 0 w 9144001"/>
              <a:gd name="connsiteY4" fmla="*/ 615560 h 122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1223433">
                <a:moveTo>
                  <a:pt x="0" y="615560"/>
                </a:moveTo>
                <a:lnTo>
                  <a:pt x="9144001" y="0"/>
                </a:lnTo>
                <a:lnTo>
                  <a:pt x="9144001" y="1223433"/>
                </a:lnTo>
                <a:lnTo>
                  <a:pt x="1" y="1223433"/>
                </a:lnTo>
                <a:cubicBezTo>
                  <a:pt x="1" y="1020809"/>
                  <a:pt x="0" y="818184"/>
                  <a:pt x="0" y="6155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2">
          <p15:clr>
            <a:srgbClr val="FBAE40"/>
          </p15:clr>
        </p15:guide>
        <p15:guide id="2" pos="5511" userDrawn="1">
          <p15:clr>
            <a:srgbClr val="FBAE40"/>
          </p15:clr>
        </p15:guide>
        <p15:guide id="5" pos="249">
          <p15:clr>
            <a:srgbClr val="FBAE40"/>
          </p15:clr>
        </p15:guide>
        <p15:guide id="6" orient="horz" pos="302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>
            <a:off x="-2" y="4199467"/>
            <a:ext cx="9144001" cy="944033"/>
          </a:xfrm>
          <a:custGeom>
            <a:avLst/>
            <a:gdLst>
              <a:gd name="connsiteX0" fmla="*/ 0 w 9144000"/>
              <a:gd name="connsiteY0" fmla="*/ 0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0 w 9144000"/>
              <a:gd name="connsiteY4" fmla="*/ 0 h 1223433"/>
              <a:gd name="connsiteX0" fmla="*/ 33866 w 9144000"/>
              <a:gd name="connsiteY0" fmla="*/ 626533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33866 w 9144000"/>
              <a:gd name="connsiteY4" fmla="*/ 626533 h 1223433"/>
              <a:gd name="connsiteX0" fmla="*/ 448732 w 9144000"/>
              <a:gd name="connsiteY0" fmla="*/ 582642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448732 w 9144000"/>
              <a:gd name="connsiteY4" fmla="*/ 582642 h 1223433"/>
              <a:gd name="connsiteX0" fmla="*/ 0 w 9144001"/>
              <a:gd name="connsiteY0" fmla="*/ 615560 h 1223433"/>
              <a:gd name="connsiteX1" fmla="*/ 9144001 w 9144001"/>
              <a:gd name="connsiteY1" fmla="*/ 0 h 1223433"/>
              <a:gd name="connsiteX2" fmla="*/ 9144001 w 9144001"/>
              <a:gd name="connsiteY2" fmla="*/ 1223433 h 1223433"/>
              <a:gd name="connsiteX3" fmla="*/ 1 w 9144001"/>
              <a:gd name="connsiteY3" fmla="*/ 1223433 h 1223433"/>
              <a:gd name="connsiteX4" fmla="*/ 0 w 9144001"/>
              <a:gd name="connsiteY4" fmla="*/ 615560 h 122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1223433">
                <a:moveTo>
                  <a:pt x="0" y="615560"/>
                </a:moveTo>
                <a:lnTo>
                  <a:pt x="9144001" y="0"/>
                </a:lnTo>
                <a:lnTo>
                  <a:pt x="9144001" y="1223433"/>
                </a:lnTo>
                <a:lnTo>
                  <a:pt x="1" y="1223433"/>
                </a:lnTo>
                <a:cubicBezTo>
                  <a:pt x="1" y="1020809"/>
                  <a:pt x="0" y="818184"/>
                  <a:pt x="0" y="6155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2">
          <p15:clr>
            <a:srgbClr val="FBAE40"/>
          </p15:clr>
        </p15:guide>
        <p15:guide id="2" pos="5511">
          <p15:clr>
            <a:srgbClr val="FBAE40"/>
          </p15:clr>
        </p15:guide>
        <p15:guide id="5" pos="249">
          <p15:clr>
            <a:srgbClr val="FBAE40"/>
          </p15:clr>
        </p15:guide>
        <p15:guide id="6" orient="horz" pos="302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 userDrawn="1"/>
        </p:nvSpPr>
        <p:spPr>
          <a:xfrm>
            <a:off x="-2" y="4199467"/>
            <a:ext cx="9144001" cy="944033"/>
          </a:xfrm>
          <a:custGeom>
            <a:avLst/>
            <a:gdLst>
              <a:gd name="connsiteX0" fmla="*/ 0 w 9144000"/>
              <a:gd name="connsiteY0" fmla="*/ 0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0 w 9144000"/>
              <a:gd name="connsiteY4" fmla="*/ 0 h 1223433"/>
              <a:gd name="connsiteX0" fmla="*/ 33866 w 9144000"/>
              <a:gd name="connsiteY0" fmla="*/ 626533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33866 w 9144000"/>
              <a:gd name="connsiteY4" fmla="*/ 626533 h 1223433"/>
              <a:gd name="connsiteX0" fmla="*/ 448732 w 9144000"/>
              <a:gd name="connsiteY0" fmla="*/ 582642 h 1223433"/>
              <a:gd name="connsiteX1" fmla="*/ 9144000 w 9144000"/>
              <a:gd name="connsiteY1" fmla="*/ 0 h 1223433"/>
              <a:gd name="connsiteX2" fmla="*/ 9144000 w 9144000"/>
              <a:gd name="connsiteY2" fmla="*/ 1223433 h 1223433"/>
              <a:gd name="connsiteX3" fmla="*/ 0 w 9144000"/>
              <a:gd name="connsiteY3" fmla="*/ 1223433 h 1223433"/>
              <a:gd name="connsiteX4" fmla="*/ 448732 w 9144000"/>
              <a:gd name="connsiteY4" fmla="*/ 582642 h 1223433"/>
              <a:gd name="connsiteX0" fmla="*/ 0 w 9144001"/>
              <a:gd name="connsiteY0" fmla="*/ 615560 h 1223433"/>
              <a:gd name="connsiteX1" fmla="*/ 9144001 w 9144001"/>
              <a:gd name="connsiteY1" fmla="*/ 0 h 1223433"/>
              <a:gd name="connsiteX2" fmla="*/ 9144001 w 9144001"/>
              <a:gd name="connsiteY2" fmla="*/ 1223433 h 1223433"/>
              <a:gd name="connsiteX3" fmla="*/ 1 w 9144001"/>
              <a:gd name="connsiteY3" fmla="*/ 1223433 h 1223433"/>
              <a:gd name="connsiteX4" fmla="*/ 0 w 9144001"/>
              <a:gd name="connsiteY4" fmla="*/ 615560 h 122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1223433">
                <a:moveTo>
                  <a:pt x="0" y="615560"/>
                </a:moveTo>
                <a:lnTo>
                  <a:pt x="9144001" y="0"/>
                </a:lnTo>
                <a:lnTo>
                  <a:pt x="9144001" y="1223433"/>
                </a:lnTo>
                <a:lnTo>
                  <a:pt x="1" y="1223433"/>
                </a:lnTo>
                <a:cubicBezTo>
                  <a:pt x="1" y="1020809"/>
                  <a:pt x="0" y="818184"/>
                  <a:pt x="0" y="61556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CAS-Right_aligned-White_box-Keyline-CMY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Security marking: PUBLIC</a:t>
            </a:r>
            <a:endParaRPr lang="en-US" b="1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2">
          <p15:clr>
            <a:srgbClr val="FBAE40"/>
          </p15:clr>
        </p15:guide>
        <p15:guide id="2" pos="5511">
          <p15:clr>
            <a:srgbClr val="FBAE40"/>
          </p15:clr>
        </p15:guide>
        <p15:guide id="5" pos="249">
          <p15:clr>
            <a:srgbClr val="FBAE40"/>
          </p15:clr>
        </p15:guide>
        <p15:guide id="6" orient="horz" pos="302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AS-Right_aligned-White_box-Keyline-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273843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375386" y="4795673"/>
            <a:ext cx="8381662" cy="0"/>
          </a:xfrm>
          <a:prstGeom prst="line">
            <a:avLst/>
          </a:prstGeom>
          <a:ln w="38100">
            <a:solidFill>
              <a:srgbClr val="E000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770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Stock-597958828.jpg">
            <a:extLst>
              <a:ext uri="{FF2B5EF4-FFF2-40B4-BE49-F238E27FC236}">
                <a16:creationId xmlns:a16="http://schemas.microsoft.com/office/drawing/2014/main" id="{641702DB-4865-4648-A6A0-D9788C6690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UCAS-Right_aligned-White_box_only-CMYK.eps">
            <a:extLst>
              <a:ext uri="{FF2B5EF4-FFF2-40B4-BE49-F238E27FC236}">
                <a16:creationId xmlns:a16="http://schemas.microsoft.com/office/drawing/2014/main" id="{04AF4E17-4C87-43F3-9A7A-608D914123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966"/>
          <a:stretch>
            <a:fillRect/>
          </a:stretch>
        </p:blipFill>
        <p:spPr bwMode="auto">
          <a:xfrm>
            <a:off x="7570788" y="4567238"/>
            <a:ext cx="1579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47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Stock-497517286.jpg">
            <a:extLst>
              <a:ext uri="{FF2B5EF4-FFF2-40B4-BE49-F238E27FC236}">
                <a16:creationId xmlns:a16="http://schemas.microsoft.com/office/drawing/2014/main" id="{C2D0A45F-B4AD-4AD8-BD93-D119F3CA0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UCAS-Right_aligned-White_box_only-CMYK.eps">
            <a:extLst>
              <a:ext uri="{FF2B5EF4-FFF2-40B4-BE49-F238E27FC236}">
                <a16:creationId xmlns:a16="http://schemas.microsoft.com/office/drawing/2014/main" id="{76F1D1F6-0F9D-464D-B56F-F1DF16F7C1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966"/>
          <a:stretch>
            <a:fillRect/>
          </a:stretch>
        </p:blipFill>
        <p:spPr bwMode="auto">
          <a:xfrm>
            <a:off x="7570788" y="4567238"/>
            <a:ext cx="1579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65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32957"/>
            <a:ext cx="7886700" cy="9937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Text Slide</a:t>
            </a:r>
            <a:br>
              <a:rPr lang="en-US"/>
            </a:br>
            <a:r>
              <a:rPr lang="en-US"/>
              <a:t>Layouts</a:t>
            </a:r>
          </a:p>
        </p:txBody>
      </p:sp>
      <p:pic>
        <p:nvPicPr>
          <p:cNvPr id="3" name="Picture 2" descr="UCAS-Right_aligned-White_box-Keyline-CMYK.eps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75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21" r:id="rId2"/>
    <p:sldLayoutId id="2147483779" r:id="rId3"/>
    <p:sldLayoutId id="2147483720" r:id="rId4"/>
    <p:sldLayoutId id="2147483781" r:id="rId5"/>
    <p:sldLayoutId id="2147483782" r:id="rId6"/>
    <p:sldLayoutId id="2147483817" r:id="rId7"/>
    <p:sldLayoutId id="2147483847" r:id="rId8"/>
    <p:sldLayoutId id="2147483848" r:id="rId9"/>
    <p:sldLayoutId id="2147483849" r:id="rId10"/>
    <p:sldLayoutId id="2147483850" r:id="rId11"/>
    <p:sldLayoutId id="2147483851" r:id="rId12"/>
  </p:sldLayoutIdLst>
  <p:hf sldNum="0"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32957"/>
            <a:ext cx="7886700" cy="9937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Mature Student Images</a:t>
            </a:r>
          </a:p>
        </p:txBody>
      </p:sp>
      <p:pic>
        <p:nvPicPr>
          <p:cNvPr id="3" name="Picture 2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8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</p:sldLayoutIdLst>
  <p:hf sldNum="0"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32957"/>
            <a:ext cx="7886700" cy="9937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UG Student Images</a:t>
            </a:r>
          </a:p>
        </p:txBody>
      </p:sp>
      <p:pic>
        <p:nvPicPr>
          <p:cNvPr id="3" name="Picture 2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15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</p:sldLayoutIdLst>
  <p:hf sldNum="0"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32957"/>
            <a:ext cx="7886700" cy="9937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Advisor Images</a:t>
            </a:r>
          </a:p>
        </p:txBody>
      </p:sp>
      <p:pic>
        <p:nvPicPr>
          <p:cNvPr id="3" name="Picture 2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70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</p:sldLayoutIdLst>
  <p:hf sldNum="0"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32957"/>
            <a:ext cx="7886700" cy="9937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Provider Images</a:t>
            </a:r>
          </a:p>
        </p:txBody>
      </p:sp>
      <p:pic>
        <p:nvPicPr>
          <p:cNvPr id="3" name="Picture 2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67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hf sldNum="0"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32957"/>
            <a:ext cx="7886700" cy="9937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Campus Images</a:t>
            </a:r>
          </a:p>
        </p:txBody>
      </p:sp>
      <p:pic>
        <p:nvPicPr>
          <p:cNvPr id="3" name="Picture 2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8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</p:sldLayoutIdLst>
  <p:hf sldNum="0"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32957"/>
            <a:ext cx="7886700" cy="9937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Conservatoire Images</a:t>
            </a:r>
          </a:p>
        </p:txBody>
      </p:sp>
      <p:pic>
        <p:nvPicPr>
          <p:cNvPr id="3" name="Picture 2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25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</p:sldLayoutIdLst>
  <p:hf sldNum="0"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32957"/>
            <a:ext cx="7886700" cy="9937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UCAS Images</a:t>
            </a:r>
          </a:p>
        </p:txBody>
      </p:sp>
      <p:pic>
        <p:nvPicPr>
          <p:cNvPr id="3" name="Picture 2" descr="UCAS-Right_aligned-White_box-Keyline-CMY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2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12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</p:sldLayoutIdLst>
  <p:hf sldNum="0"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32958"/>
            <a:ext cx="7886700" cy="9937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Text Slide</a:t>
            </a:r>
            <a:br>
              <a:rPr lang="en-US"/>
            </a:br>
            <a:r>
              <a:rPr lang="en-US"/>
              <a:t>Layouts</a:t>
            </a:r>
          </a:p>
        </p:txBody>
      </p:sp>
      <p:pic>
        <p:nvPicPr>
          <p:cNvPr id="3" name="Picture 2" descr="UCAS-Right_aligned-White_box-Keyline-CMYK.eps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8133" y="4464250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4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</p:sldLayoutIdLst>
  <p:hf hdr="0"/>
  <p:txStyles>
    <p:titleStyle>
      <a:lvl1pPr algn="ctr" defTabSz="685783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as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ucasonlin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hyperlink" Target="http://www.twitter.com/UCAS_onlin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digital.ucas.com/search/results?filters=Destination_Undergraduate&amp;SearchText=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cas.com/ucas/after-gcses/find-career-ideas/explore-jobs#js=on" TargetMode="External"/><Relationship Id="rId3" Type="http://schemas.openxmlformats.org/officeDocument/2006/relationships/image" Target="../media/image11.svg"/><Relationship Id="rId7" Type="http://schemas.openxmlformats.org/officeDocument/2006/relationships/hyperlink" Target="https://www.ucas.com/careers-advic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cas.com/connect/blogs" TargetMode="External"/><Relationship Id="rId11" Type="http://schemas.openxmlformats.org/officeDocument/2006/relationships/hyperlink" Target="https://www.ucas.com/apprenticeships-uk" TargetMode="External"/><Relationship Id="rId5" Type="http://schemas.openxmlformats.org/officeDocument/2006/relationships/hyperlink" Target="https://www.ucas.com/connect/videos?combine=" TargetMode="External"/><Relationship Id="rId10" Type="http://schemas.openxmlformats.org/officeDocument/2006/relationships/hyperlink" Target="https://careerfinder.ucas.com/" TargetMode="External"/><Relationship Id="rId4" Type="http://schemas.openxmlformats.org/officeDocument/2006/relationships/hyperlink" Target="https://digital.ucas.com/search/results?filters=Destination_Undergraduate&amp;SearchText=" TargetMode="External"/><Relationship Id="rId9" Type="http://schemas.openxmlformats.org/officeDocument/2006/relationships/hyperlink" Target="https://www.ucas.com/careers/buzz-quiz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as.com/appl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cxnSpLocks/>
          </p:cNvCxnSpPr>
          <p:nvPr/>
        </p:nvCxnSpPr>
        <p:spPr>
          <a:xfrm>
            <a:off x="477184" y="2774147"/>
            <a:ext cx="820076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5288" y="1820040"/>
            <a:ext cx="2896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Applying through </a:t>
            </a:r>
          </a:p>
          <a:p>
            <a:r>
              <a:rPr lang="en-US" sz="2800" b="1">
                <a:solidFill>
                  <a:schemeClr val="accent4"/>
                </a:solidFill>
              </a:rPr>
              <a:t>UCAS</a:t>
            </a:r>
          </a:p>
        </p:txBody>
      </p:sp>
      <p:pic>
        <p:nvPicPr>
          <p:cNvPr id="11" name="Picture 10" descr="UCAS-Right_aligned-White_box-Keyline-CMYK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566" y="4464249"/>
            <a:ext cx="1235869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CF8AC79B-BC1E-8946-9BD8-DA441559C503}"/>
              </a:ext>
            </a:extLst>
          </p:cNvPr>
          <p:cNvSpPr txBox="1">
            <a:spLocks/>
          </p:cNvSpPr>
          <p:nvPr/>
        </p:nvSpPr>
        <p:spPr>
          <a:xfrm>
            <a:off x="395287" y="4868863"/>
            <a:ext cx="845569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Security marking: </a:t>
            </a:r>
            <a:r>
              <a:rPr lang="en-US" b="1"/>
              <a:t>PUBLIC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73260C-A54B-40B9-9251-060CCEF9C9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Security marking: PUBLIC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83738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D87551-8841-464F-BA5D-05EA49938C01}"/>
              </a:ext>
            </a:extLst>
          </p:cNvPr>
          <p:cNvSpPr txBox="1"/>
          <p:nvPr/>
        </p:nvSpPr>
        <p:spPr>
          <a:xfrm>
            <a:off x="470048" y="70107"/>
            <a:ext cx="2562119" cy="359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4400" b="1" kern="1200">
                <a:latin typeface="+mj-lt"/>
                <a:ea typeface="+mj-ea"/>
                <a:cs typeface="+mj-cs"/>
              </a:rPr>
              <a:t>The personal statement </a:t>
            </a:r>
            <a:endParaRPr lang="en-US" sz="4400" b="1" kern="120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TextBox 2">
            <a:extLst>
              <a:ext uri="{FF2B5EF4-FFF2-40B4-BE49-F238E27FC236}">
                <a16:creationId xmlns:a16="http://schemas.microsoft.com/office/drawing/2014/main" id="{7A020829-EB7B-41A3-9576-F19FFA4557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3351690"/>
              </p:ext>
            </p:extLst>
          </p:nvPr>
        </p:nvGraphicFramePr>
        <p:xfrm>
          <a:off x="3895725" y="353194"/>
          <a:ext cx="4885203" cy="3861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Rectangle 6">
            <a:extLst>
              <a:ext uri="{FF2B5EF4-FFF2-40B4-BE49-F238E27FC236}">
                <a16:creationId xmlns:a16="http://schemas.microsoft.com/office/drawing/2014/main" id="{8360A1D9-08C2-49AA-B974-A2799BF65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684" y="3048853"/>
            <a:ext cx="3553882" cy="830997"/>
          </a:xfrm>
          <a:prstGeom prst="rect">
            <a:avLst/>
          </a:prstGeom>
          <a:noFill/>
          <a:ln w="9525">
            <a:solidFill>
              <a:srgbClr val="474B5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600" dirty="0">
                <a:latin typeface="+mn-lt"/>
                <a:ea typeface="+mn-ea"/>
              </a:rPr>
              <a:t>UCAS’ similarity detection service: </a:t>
            </a:r>
          </a:p>
          <a:p>
            <a:pPr algn="ctr" eaLnBrk="1" hangingPunct="1"/>
            <a:r>
              <a:rPr lang="en-US" altLang="en-US" sz="1600" dirty="0">
                <a:latin typeface="+mn-lt"/>
                <a:ea typeface="+mn-ea"/>
              </a:rPr>
              <a:t>every personal statement is run through software to check for plagiarism</a:t>
            </a:r>
            <a:r>
              <a:rPr lang="en-US" altLang="en-US" sz="1600" dirty="0">
                <a:solidFill>
                  <a:srgbClr val="595959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56717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240030"/>
            <a:ext cx="8661654" cy="466344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D3E287-C0DE-4DD8-81E1-B193CAE344BA}"/>
              </a:ext>
            </a:extLst>
          </p:cNvPr>
          <p:cNvSpPr txBox="1"/>
          <p:nvPr/>
        </p:nvSpPr>
        <p:spPr>
          <a:xfrm>
            <a:off x="628650" y="722906"/>
            <a:ext cx="2620771" cy="3697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400" b="1" kern="1200">
                <a:latin typeface="+mj-lt"/>
                <a:ea typeface="+mj-ea"/>
                <a:cs typeface="+mj-cs"/>
              </a:rPr>
              <a:t>Start early</a:t>
            </a:r>
          </a:p>
        </p:txBody>
      </p:sp>
      <p:cxnSp>
        <p:nvCxnSpPr>
          <p:cNvPr id="28678" name="Straight Connector 7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543050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6" name="TextBox 5">
            <a:extLst>
              <a:ext uri="{FF2B5EF4-FFF2-40B4-BE49-F238E27FC236}">
                <a16:creationId xmlns:a16="http://schemas.microsoft.com/office/drawing/2014/main" id="{AA364141-F217-4D47-AEBC-F6DC6E57B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2023" y="722907"/>
            <a:ext cx="4783327" cy="36976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266700" indent="-2667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altLang="en-US" sz="1800">
                <a:latin typeface="+mn-lt"/>
                <a:ea typeface="+mn-ea"/>
              </a:rPr>
              <a:t>Include:</a:t>
            </a:r>
          </a:p>
          <a:p>
            <a:pPr lvl="1" indent="-22860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1800">
                <a:latin typeface="+mn-lt"/>
                <a:ea typeface="+mn-ea"/>
              </a:rPr>
              <a:t>academic achievements, past and present</a:t>
            </a:r>
          </a:p>
          <a:p>
            <a:pPr lvl="1" indent="-22860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1800">
                <a:latin typeface="+mn-lt"/>
                <a:ea typeface="+mn-ea"/>
              </a:rPr>
              <a:t>why you’re interested in the subject area</a:t>
            </a:r>
          </a:p>
          <a:p>
            <a:pPr lvl="1" indent="-22860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1800">
                <a:latin typeface="+mn-lt"/>
                <a:ea typeface="+mn-ea"/>
              </a:rPr>
              <a:t>your knowledge of the subject area </a:t>
            </a:r>
          </a:p>
          <a:p>
            <a:pPr lvl="1" indent="-22860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1800">
                <a:latin typeface="+mn-lt"/>
                <a:ea typeface="+mn-ea"/>
              </a:rPr>
              <a:t>your enthusiasm to go beyond the syllabus </a:t>
            </a:r>
          </a:p>
          <a:p>
            <a:pPr lvl="1" indent="-22860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1800">
                <a:latin typeface="+mn-lt"/>
                <a:ea typeface="+mn-ea"/>
              </a:rPr>
              <a:t>what you enjoy about studying</a:t>
            </a:r>
          </a:p>
          <a:p>
            <a:pPr lvl="1" indent="-22860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1800">
                <a:latin typeface="+mn-lt"/>
                <a:ea typeface="+mn-ea"/>
              </a:rPr>
              <a:t>details of your independent study skills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60C6DD-9966-4DAE-9ECF-DBD33446F9E6}"/>
              </a:ext>
            </a:extLst>
          </p:cNvPr>
          <p:cNvSpPr txBox="1"/>
          <p:nvPr/>
        </p:nvSpPr>
        <p:spPr>
          <a:xfrm>
            <a:off x="628650" y="722907"/>
            <a:ext cx="2620771" cy="3697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400" b="1" kern="1200">
                <a:latin typeface="+mj-lt"/>
                <a:ea typeface="+mj-ea"/>
                <a:cs typeface="+mj-cs"/>
              </a:rPr>
              <a:t>Consider…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A9BE31-FA82-4567-BC97-3CEB620B606B}"/>
              </a:ext>
            </a:extLst>
          </p:cNvPr>
          <p:cNvSpPr/>
          <p:nvPr/>
        </p:nvSpPr>
        <p:spPr>
          <a:xfrm>
            <a:off x="3732022" y="722907"/>
            <a:ext cx="5170799" cy="3697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1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defRPr/>
            </a:pPr>
            <a:r>
              <a:rPr lang="en-US" sz="1600"/>
              <a:t>Universities and colleges will ask:</a:t>
            </a:r>
          </a:p>
          <a:p>
            <a:pPr marL="266700" lvl="1" indent="-22860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/>
              <a:t>Have you chosen the right subject for the right reasons?</a:t>
            </a:r>
          </a:p>
          <a:p>
            <a:pPr marL="266700" lvl="1" indent="-22860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/>
              <a:t>Can you survive in an intense and pressured atmosphere?</a:t>
            </a:r>
          </a:p>
          <a:p>
            <a:pPr marL="266700" lvl="1" indent="-22860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/>
              <a:t>Do you have a range of interests and aptitudes?</a:t>
            </a:r>
          </a:p>
          <a:p>
            <a:pPr marL="266700" lvl="1" indent="-22860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/>
              <a:t>Do you have a depth of interest in the subject?</a:t>
            </a:r>
          </a:p>
          <a:p>
            <a:pPr marL="266700" lvl="1" indent="-22860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/>
              <a:t>Have you studied independently?</a:t>
            </a:r>
          </a:p>
          <a:p>
            <a:pPr marL="266700" lvl="1" indent="-22860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/>
              <a:t>Do you appear motivated and committed?</a:t>
            </a:r>
          </a:p>
          <a:p>
            <a:pPr marL="266700" lvl="1" indent="-228600" defTabSz="9144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1600"/>
              <a:t>Do you possess good numeracy and literacy skills?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88222B-64E9-4466-BBF5-CA510FABE8ED}"/>
              </a:ext>
            </a:extLst>
          </p:cNvPr>
          <p:cNvSpPr txBox="1"/>
          <p:nvPr/>
        </p:nvSpPr>
        <p:spPr>
          <a:xfrm>
            <a:off x="395288" y="397512"/>
            <a:ext cx="76533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/>
              <a:t>Decision-making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7590C6-E4FB-48B1-8D4E-D4ACCAA476BC}"/>
              </a:ext>
            </a:extLst>
          </p:cNvPr>
          <p:cNvSpPr/>
          <p:nvPr/>
        </p:nvSpPr>
        <p:spPr>
          <a:xfrm>
            <a:off x="403225" y="1035048"/>
            <a:ext cx="83534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800"/>
              <a:t>After receiving your application, a university or college will make one of three decisions:</a:t>
            </a:r>
          </a:p>
          <a:p>
            <a:pPr marL="530225" lvl="1" indent="-3429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GB" sz="1800" b="1"/>
              <a:t>unconditional</a:t>
            </a:r>
            <a:r>
              <a:rPr lang="en-GB" sz="1800"/>
              <a:t> offer</a:t>
            </a:r>
          </a:p>
          <a:p>
            <a:pPr marL="530225" lvl="1" indent="-3429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GB" sz="1800" b="1"/>
              <a:t>conditional</a:t>
            </a:r>
            <a:r>
              <a:rPr lang="en-GB" sz="1800"/>
              <a:t> offer</a:t>
            </a:r>
          </a:p>
          <a:p>
            <a:pPr marL="530225" lvl="1" indent="-3429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GB" sz="1800" b="1"/>
              <a:t>unsuccessful</a:t>
            </a:r>
          </a:p>
          <a:p>
            <a:pPr marL="187325" lvl="1">
              <a:buClr>
                <a:srgbClr val="FF0000"/>
              </a:buClr>
              <a:defRPr/>
            </a:pPr>
            <a:endParaRPr lang="en-GB" sz="1800" b="1">
              <a:solidFill>
                <a:schemeClr val="bg1"/>
              </a:solidFill>
            </a:endParaRPr>
          </a:p>
          <a:p>
            <a:pPr marL="0" lvl="1" indent="-269875">
              <a:defRPr/>
            </a:pPr>
            <a:r>
              <a:rPr lang="en-GB" sz="1800"/>
              <a:t>Or, they can offer a place on an alternative course.</a:t>
            </a:r>
          </a:p>
          <a:p>
            <a:pPr marL="0" lvl="1" indent="-269875">
              <a:defRPr/>
            </a:pPr>
            <a:endParaRPr lang="en-GB" sz="1800"/>
          </a:p>
          <a:p>
            <a:pPr>
              <a:buClr>
                <a:srgbClr val="FF0000"/>
              </a:buClr>
              <a:defRPr/>
            </a:pPr>
            <a:r>
              <a:rPr lang="en-GB" sz="1800"/>
              <a:t>Universities and colleges can also: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GB" sz="1800"/>
              <a:t>request an interview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GB" sz="1800"/>
              <a:t>ask to see your portfolio 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GB" sz="1800"/>
              <a:t>ask you to take an admissions test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Box 1">
            <a:extLst>
              <a:ext uri="{FF2B5EF4-FFF2-40B4-BE49-F238E27FC236}">
                <a16:creationId xmlns:a16="http://schemas.microsoft.com/office/drawing/2014/main" id="{C170DE73-B76A-4994-B0B2-7A353BCD6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085" y="381044"/>
            <a:ext cx="7654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 b="1">
                <a:latin typeface="+mn-lt"/>
                <a:ea typeface="+mn-ea"/>
              </a:rPr>
              <a:t>Tracking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17E36-98AE-42FE-80DA-C7BC9AE31FC2}"/>
              </a:ext>
            </a:extLst>
          </p:cNvPr>
          <p:cNvSpPr txBox="1">
            <a:spLocks/>
          </p:cNvSpPr>
          <p:nvPr/>
        </p:nvSpPr>
        <p:spPr>
          <a:xfrm>
            <a:off x="457200" y="975701"/>
            <a:ext cx="5991225" cy="1868488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en-US" sz="1600"/>
              <a:t>Track allows applicants to: 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E00023"/>
              </a:buClr>
              <a:defRPr/>
            </a:pPr>
            <a:r>
              <a:rPr lang="en-GB" sz="1600"/>
              <a:t>follow the progress of their application 24/7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E00023"/>
              </a:buClr>
              <a:defRPr/>
            </a:pPr>
            <a:r>
              <a:rPr lang="en-GB" sz="1600"/>
              <a:t>see their choices and personal information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E00023"/>
              </a:buClr>
              <a:defRPr/>
            </a:pPr>
            <a:r>
              <a:rPr lang="en-GB" sz="1600"/>
              <a:t>view their offers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E00023"/>
              </a:buClr>
              <a:defRPr/>
            </a:pPr>
            <a:r>
              <a:rPr lang="en-GB" sz="1600"/>
              <a:t>reply to offers online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/>
              <a:buNone/>
              <a:defRPr/>
            </a:pPr>
            <a:endParaRPr lang="en-GB" sz="5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CE1E6A-177C-49D5-8F70-50A33A652487}"/>
              </a:ext>
            </a:extLst>
          </p:cNvPr>
          <p:cNvSpPr/>
          <p:nvPr/>
        </p:nvSpPr>
        <p:spPr>
          <a:xfrm>
            <a:off x="331487" y="2865744"/>
            <a:ext cx="5932488" cy="1477328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358775" indent="-358775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Font typeface="Arial"/>
              <a:buNone/>
              <a:defRPr/>
            </a:pPr>
            <a:r>
              <a:rPr lang="en-GB" sz="1600"/>
              <a:t>In Track, a student can hold up to two offers:</a:t>
            </a:r>
          </a:p>
          <a:p>
            <a:pPr marL="377825" lvl="1" indent="-285750">
              <a:spcBef>
                <a:spcPts val="300"/>
              </a:spcBef>
              <a:spcAft>
                <a:spcPts val="300"/>
              </a:spcAft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GB" sz="1600" b="1"/>
              <a:t>firm</a:t>
            </a:r>
            <a:r>
              <a:rPr lang="en-GB" sz="1600"/>
              <a:t> – if they meet the conditions of the offer they will be placed here</a:t>
            </a:r>
            <a:endParaRPr lang="en-GB" sz="1600">
              <a:cs typeface="Calibri"/>
            </a:endParaRPr>
          </a:p>
          <a:p>
            <a:pPr marL="377825" lvl="1" indent="-285750">
              <a:spcBef>
                <a:spcPts val="300"/>
              </a:spcBef>
              <a:spcAft>
                <a:spcPts val="300"/>
              </a:spcAft>
              <a:buClr>
                <a:srgbClr val="E00023"/>
              </a:buClr>
              <a:buFont typeface="Arial" panose="020B0604020202020204" pitchFamily="34" charset="0"/>
              <a:buChar char="•"/>
              <a:defRPr/>
            </a:pPr>
            <a:r>
              <a:rPr lang="en-GB" sz="1600" b="1"/>
              <a:t>insurance</a:t>
            </a:r>
            <a:r>
              <a:rPr lang="en-GB" sz="1600"/>
              <a:t> –if they are not placed with their firm choice, they may be placed with their insurance choice</a:t>
            </a:r>
          </a:p>
        </p:txBody>
      </p:sp>
      <p:grpSp>
        <p:nvGrpSpPr>
          <p:cNvPr id="38918" name="Group 6">
            <a:extLst>
              <a:ext uri="{FF2B5EF4-FFF2-40B4-BE49-F238E27FC236}">
                <a16:creationId xmlns:a16="http://schemas.microsoft.com/office/drawing/2014/main" id="{DDE8E17D-565F-4977-8D20-72E012AF8777}"/>
              </a:ext>
            </a:extLst>
          </p:cNvPr>
          <p:cNvGrpSpPr>
            <a:grpSpLocks/>
          </p:cNvGrpSpPr>
          <p:nvPr/>
        </p:nvGrpSpPr>
        <p:grpSpPr bwMode="auto">
          <a:xfrm>
            <a:off x="5118664" y="925819"/>
            <a:ext cx="3363912" cy="2039938"/>
            <a:chOff x="3795547" y="1802693"/>
            <a:chExt cx="4150908" cy="2206770"/>
          </a:xfrm>
        </p:grpSpPr>
        <p:pic>
          <p:nvPicPr>
            <p:cNvPr id="38919" name="Picture 2">
              <a:extLst>
                <a:ext uri="{FF2B5EF4-FFF2-40B4-BE49-F238E27FC236}">
                  <a16:creationId xmlns:a16="http://schemas.microsoft.com/office/drawing/2014/main" id="{F91FE827-DD6C-47C8-B0F3-6E51C00300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5547" y="1802693"/>
              <a:ext cx="4150908" cy="2206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0" name="Picture 8" descr="Circle.png">
              <a:extLst>
                <a:ext uri="{FF2B5EF4-FFF2-40B4-BE49-F238E27FC236}">
                  <a16:creationId xmlns:a16="http://schemas.microsoft.com/office/drawing/2014/main" id="{E3007DE0-2E87-4BF8-AF32-6CFA17143831}"/>
                </a:ext>
              </a:extLst>
            </p:cNvPr>
            <p:cNvPicPr>
              <a:picLocks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247970">
              <a:off x="6157345" y="1958850"/>
              <a:ext cx="1193576" cy="2212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240030"/>
            <a:ext cx="8661654" cy="466344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8A75AB-5797-40C8-AE9F-16F8E2F2F63A}"/>
              </a:ext>
            </a:extLst>
          </p:cNvPr>
          <p:cNvSpPr txBox="1"/>
          <p:nvPr/>
        </p:nvSpPr>
        <p:spPr>
          <a:xfrm>
            <a:off x="628650" y="722907"/>
            <a:ext cx="2620771" cy="3697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Replies to offers </a:t>
            </a:r>
          </a:p>
        </p:txBody>
      </p: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543050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006E57C5-B0E9-4E05-BC97-DC4B834FCF17}"/>
              </a:ext>
            </a:extLst>
          </p:cNvPr>
          <p:cNvSpPr/>
          <p:nvPr/>
        </p:nvSpPr>
        <p:spPr>
          <a:xfrm>
            <a:off x="3732023" y="722907"/>
            <a:ext cx="4783327" cy="3697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tabLst>
                <a:tab pos="1003300" algn="l"/>
                <a:tab pos="1346200" algn="l"/>
                <a:tab pos="1663700" algn="l"/>
              </a:tabLst>
              <a:defRPr/>
            </a:pPr>
            <a:r>
              <a:rPr lang="en-US" sz="1400"/>
              <a:t>Once you have decisions on all your choices, you can hold a maximum of two offers: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1003300" algn="l"/>
                <a:tab pos="1346200" algn="l"/>
                <a:tab pos="1663700" algn="l"/>
              </a:tabLst>
              <a:defRPr/>
            </a:pPr>
            <a:endParaRPr lang="en-US" sz="1400"/>
          </a:p>
          <a:p>
            <a:pPr marL="719138" lvl="1" indent="-228600" defTabSz="914400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1003300" algn="l"/>
                <a:tab pos="1346200" algn="l"/>
                <a:tab pos="1663700" algn="l"/>
              </a:tabLst>
              <a:defRPr/>
            </a:pPr>
            <a:r>
              <a:rPr lang="en-US" sz="1400"/>
              <a:t>one as a ‘firm’ acceptance – your first choice</a:t>
            </a:r>
          </a:p>
          <a:p>
            <a:pPr marL="542925" lvl="1" indent="-228600" defTabSz="914400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1003300" algn="l"/>
                <a:tab pos="1346200" algn="l"/>
                <a:tab pos="1663700" algn="l"/>
              </a:tabLst>
              <a:defRPr/>
            </a:pPr>
            <a:endParaRPr lang="en-US" sz="1400"/>
          </a:p>
          <a:p>
            <a:pPr marL="719138" lvl="1" indent="-228600" defTabSz="914400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1003300" algn="l"/>
                <a:tab pos="1346200" algn="l"/>
                <a:tab pos="1663700" algn="l"/>
              </a:tabLst>
              <a:defRPr/>
            </a:pPr>
            <a:r>
              <a:rPr lang="en-US" sz="1400"/>
              <a:t>the other as an ‘insurance’ acceptance. This acts as a back-up if you do not get into your ‘firm’ choice</a:t>
            </a:r>
          </a:p>
          <a:p>
            <a:pPr marL="134938" indent="-228600" defTabSz="91440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1003300" algn="l"/>
                <a:tab pos="1346200" algn="l"/>
                <a:tab pos="1663700" algn="l"/>
              </a:tabLst>
              <a:defRPr/>
            </a:pPr>
            <a:endParaRPr lang="en-US" sz="140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tabLst>
                <a:tab pos="1003300" algn="l"/>
                <a:tab pos="1346200" algn="l"/>
                <a:tab pos="1663700" algn="l"/>
              </a:tabLst>
              <a:defRPr/>
            </a:pPr>
            <a:r>
              <a:rPr lang="en-US" sz="1400"/>
              <a:t>You must then decline any remaining offers.</a:t>
            </a:r>
          </a:p>
          <a:p>
            <a:pPr marL="363538" indent="-228600" defTabSz="91440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1003300" algn="l"/>
                <a:tab pos="1346200" algn="l"/>
                <a:tab pos="1663700" algn="l"/>
              </a:tabLst>
              <a:defRPr/>
            </a:pPr>
            <a:endParaRPr lang="en-US" sz="140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rgbClr val="FF0000"/>
              </a:buClr>
              <a:tabLst>
                <a:tab pos="1003300" algn="l"/>
                <a:tab pos="1346200" algn="l"/>
                <a:tab pos="1663700" algn="l"/>
              </a:tabLst>
              <a:defRPr/>
            </a:pPr>
            <a:r>
              <a:rPr lang="en-US" sz="1400"/>
              <a:t>Once all your decisions and replies have been made, if you are not holding an offer, you may be able to use Extra or Clearing to find available places. See </a:t>
            </a:r>
            <a:r>
              <a:rPr lang="en-US" sz="1400">
                <a:hlinkClick r:id="rId3"/>
              </a:rPr>
              <a:t>www.ucas.com</a:t>
            </a:r>
            <a:r>
              <a:rPr lang="en-US" sz="1400"/>
              <a:t> for more information.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722A05-5CE6-454D-96D3-05F486E8166E}"/>
              </a:ext>
            </a:extLst>
          </p:cNvPr>
          <p:cNvSpPr txBox="1"/>
          <p:nvPr/>
        </p:nvSpPr>
        <p:spPr>
          <a:xfrm>
            <a:off x="524132" y="149937"/>
            <a:ext cx="7941325" cy="7969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Other options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93533B-9EA8-AE42-A6D6-4C4803C00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8344" y="4663440"/>
            <a:ext cx="3086100" cy="2738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sz="900" kern="120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rPr>
              <a:t>Security marking: </a:t>
            </a:r>
            <a:r>
              <a:rPr lang="en-US" sz="900" b="1" kern="120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rPr>
              <a:t>PUBLIC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F265A2-52DE-4D87-B040-D442EDD9CD84}"/>
              </a:ext>
            </a:extLst>
          </p:cNvPr>
          <p:cNvSpPr/>
          <p:nvPr/>
        </p:nvSpPr>
        <p:spPr>
          <a:xfrm>
            <a:off x="428625" y="1453242"/>
            <a:ext cx="8286750" cy="465364"/>
          </a:xfrm>
          <a:prstGeom prst="rect">
            <a:avLst/>
          </a:prstGeom>
          <a:solidFill>
            <a:srgbClr val="1E2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0F9ACD-BE20-C94D-B99A-39BB12AE1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1803" y="1129079"/>
            <a:ext cx="5995157" cy="24118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1313" indent="-341313" defTabSz="68580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indent="0" defTabSz="914400">
              <a:spcBef>
                <a:spcPts val="200"/>
              </a:spcBef>
              <a:buNone/>
              <a:defRPr/>
            </a:pPr>
            <a:r>
              <a:rPr lang="en-US" sz="1500" b="1">
                <a:latin typeface="+mn-lt"/>
              </a:rPr>
              <a:t>Extra </a:t>
            </a:r>
            <a:r>
              <a:rPr lang="en-US" sz="1500">
                <a:latin typeface="+mn-lt"/>
              </a:rPr>
              <a:t>(25 Feb – 4 Jul)</a:t>
            </a:r>
          </a:p>
          <a:p>
            <a:pPr marL="285750" lvl="1" defTabSz="914400">
              <a:spcBef>
                <a:spcPts val="200"/>
              </a:spcBef>
              <a:defRPr/>
            </a:pPr>
            <a:r>
              <a:rPr lang="en-US" sz="1500">
                <a:latin typeface="+mn-lt"/>
              </a:rPr>
              <a:t>Used all five choices and had no offers. </a:t>
            </a:r>
          </a:p>
          <a:p>
            <a:pPr marL="285750" lvl="1" defTabSz="914400">
              <a:spcBef>
                <a:spcPts val="200"/>
              </a:spcBef>
              <a:defRPr/>
            </a:pPr>
            <a:r>
              <a:rPr lang="en-US" sz="1500">
                <a:latin typeface="+mn-lt"/>
              </a:rPr>
              <a:t>Add Extra choices for consideration one at a time in Track.</a:t>
            </a:r>
          </a:p>
          <a:p>
            <a:pPr marL="0" lvl="1" indent="-228600" defTabSz="914400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endParaRPr lang="en-US" sz="1500">
              <a:latin typeface="+mn-lt"/>
            </a:endParaRPr>
          </a:p>
          <a:p>
            <a:pPr marL="0" indent="0" defTabSz="914400">
              <a:spcBef>
                <a:spcPts val="200"/>
              </a:spcBef>
              <a:buNone/>
              <a:defRPr/>
            </a:pPr>
            <a:r>
              <a:rPr lang="en-US" sz="1500" b="1">
                <a:latin typeface="+mn-lt"/>
              </a:rPr>
              <a:t>Clearing</a:t>
            </a:r>
            <a:r>
              <a:rPr lang="en-US" sz="1500">
                <a:latin typeface="+mn-lt"/>
              </a:rPr>
              <a:t> (5 Jul – 19 Oct)</a:t>
            </a:r>
          </a:p>
          <a:p>
            <a:pPr defTabSz="914400">
              <a:spcBef>
                <a:spcPts val="200"/>
              </a:spcBef>
              <a:defRPr/>
            </a:pPr>
            <a:r>
              <a:rPr lang="en-US" sz="1500">
                <a:latin typeface="+mn-lt"/>
              </a:rPr>
              <a:t>Apply after 30 June, receive no offers, decline all offers, not met conditions. </a:t>
            </a:r>
          </a:p>
          <a:p>
            <a:pPr defTabSz="914400">
              <a:spcBef>
                <a:spcPts val="200"/>
              </a:spcBef>
              <a:defRPr/>
            </a:pPr>
            <a:r>
              <a:rPr lang="en-US" sz="1500">
                <a:latin typeface="+mn-lt"/>
              </a:rPr>
              <a:t>Find vacancies from July, and add one choice in Track. </a:t>
            </a:r>
          </a:p>
          <a:p>
            <a:pPr marL="0" indent="-228600" defTabSz="914400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endParaRPr lang="en-US" sz="1500">
              <a:latin typeface="+mn-lt"/>
            </a:endParaRPr>
          </a:p>
          <a:p>
            <a:pPr marL="0" indent="0" defTabSz="914400">
              <a:spcBef>
                <a:spcPts val="200"/>
              </a:spcBef>
              <a:buNone/>
              <a:defRPr/>
            </a:pPr>
            <a:r>
              <a:rPr lang="en-US" sz="1500" b="1">
                <a:latin typeface="+mn-lt"/>
              </a:rPr>
              <a:t>Adjustment </a:t>
            </a:r>
            <a:r>
              <a:rPr lang="en-US" sz="1500">
                <a:latin typeface="+mn-lt"/>
              </a:rPr>
              <a:t>(up to five days in Aug) </a:t>
            </a:r>
          </a:p>
          <a:p>
            <a:pPr defTabSz="914400">
              <a:spcBef>
                <a:spcPts val="200"/>
              </a:spcBef>
              <a:defRPr/>
            </a:pPr>
            <a:r>
              <a:rPr lang="en-US" sz="1500">
                <a:latin typeface="+mn-lt"/>
              </a:rPr>
              <a:t>Placed with firm choice, and did better than expected. </a:t>
            </a:r>
          </a:p>
          <a:p>
            <a:pPr defTabSz="914400">
              <a:spcBef>
                <a:spcPts val="200"/>
              </a:spcBef>
              <a:defRPr/>
            </a:pPr>
            <a:r>
              <a:rPr lang="en-US" sz="1500">
                <a:latin typeface="+mn-lt"/>
              </a:rPr>
              <a:t>Register in Track, then find another university or college. The new university or college adjusts the record.</a:t>
            </a:r>
          </a:p>
        </p:txBody>
      </p:sp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ED455BC8-C3CB-4D98-8907-56DF689A7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133" y="1344806"/>
            <a:ext cx="2196085" cy="219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24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0C1667-994A-48C2-8CDC-C77E6B8D3454}"/>
              </a:ext>
            </a:extLst>
          </p:cNvPr>
          <p:cNvSpPr txBox="1"/>
          <p:nvPr/>
        </p:nvSpPr>
        <p:spPr>
          <a:xfrm>
            <a:off x="135877" y="410929"/>
            <a:ext cx="76533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FFFFFF"/>
                </a:solidFill>
              </a:rPr>
              <a:t>Additional help</a:t>
            </a: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7930281F-BC1F-4AD0-AECA-05C4E4280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877" y="1154430"/>
            <a:ext cx="457200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600" b="1">
                <a:solidFill>
                  <a:schemeClr val="bg1"/>
                </a:solidFill>
              </a:rPr>
              <a:t>UCAS Customer Experience Centre</a:t>
            </a:r>
          </a:p>
          <a:p>
            <a:pPr eaLnBrk="1" hangingPunct="1"/>
            <a:r>
              <a:rPr lang="en-GB" altLang="en-US">
                <a:solidFill>
                  <a:schemeClr val="bg1"/>
                </a:solidFill>
              </a:rPr>
              <a:t>0371 468 0 468</a:t>
            </a:r>
          </a:p>
          <a:p>
            <a:pPr eaLnBrk="1" hangingPunct="1"/>
            <a:endParaRPr lang="en-GB" altLang="en-US" sz="2000" b="1">
              <a:solidFill>
                <a:schemeClr val="bg1"/>
              </a:solidFill>
            </a:endParaRPr>
          </a:p>
          <a:p>
            <a:pPr eaLnBrk="1" hangingPunct="1"/>
            <a:r>
              <a:rPr lang="en-GB" altLang="en-US" sz="1600" b="1">
                <a:solidFill>
                  <a:schemeClr val="bg1"/>
                </a:solidFill>
              </a:rPr>
              <a:t>From outside the UK:</a:t>
            </a:r>
          </a:p>
          <a:p>
            <a:pPr eaLnBrk="1" hangingPunct="1"/>
            <a:r>
              <a:rPr lang="en-GB" altLang="en-US">
                <a:solidFill>
                  <a:schemeClr val="bg1"/>
                </a:solidFill>
              </a:rPr>
              <a:t>+44 330 3330 230</a:t>
            </a:r>
          </a:p>
          <a:p>
            <a:pPr eaLnBrk="1" hangingPunct="1"/>
            <a:endParaRPr lang="en-US" altLang="en-US">
              <a:solidFill>
                <a:schemeClr val="bg1"/>
              </a:solidFill>
            </a:endParaRP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Monday to Friday, 08:30 – 18:00 (UK time)</a:t>
            </a:r>
            <a:endParaRPr lang="en-GB" altLang="en-US">
              <a:solidFill>
                <a:schemeClr val="bg1"/>
              </a:solidFill>
            </a:endParaRPr>
          </a:p>
        </p:txBody>
      </p:sp>
      <p:grpSp>
        <p:nvGrpSpPr>
          <p:cNvPr id="38917" name="Group 5">
            <a:extLst>
              <a:ext uri="{FF2B5EF4-FFF2-40B4-BE49-F238E27FC236}">
                <a16:creationId xmlns:a16="http://schemas.microsoft.com/office/drawing/2014/main" id="{9B0A4E66-2D0C-4252-A4A2-E4455D237ABB}"/>
              </a:ext>
            </a:extLst>
          </p:cNvPr>
          <p:cNvGrpSpPr>
            <a:grpSpLocks/>
          </p:cNvGrpSpPr>
          <p:nvPr/>
        </p:nvGrpSpPr>
        <p:grpSpPr bwMode="auto">
          <a:xfrm>
            <a:off x="135877" y="3455297"/>
            <a:ext cx="4572000" cy="966680"/>
            <a:chOff x="4864813" y="2168528"/>
            <a:chExt cx="4572000" cy="96671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EF5837-4AA7-4DEB-88AB-54003D7A996E}"/>
                </a:ext>
              </a:extLst>
            </p:cNvPr>
            <p:cNvSpPr/>
            <p:nvPr/>
          </p:nvSpPr>
          <p:spPr>
            <a:xfrm>
              <a:off x="4864813" y="2168528"/>
              <a:ext cx="4572000" cy="75408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60000" indent="-360000" eaLnBrk="1" hangingPunct="1">
                <a:buClr>
                  <a:srgbClr val="FF0000"/>
                </a:buClr>
                <a:defRPr/>
              </a:pPr>
              <a:r>
                <a:rPr lang="en-GB" sz="16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Find us online at:</a:t>
              </a:r>
            </a:p>
            <a:p>
              <a:pPr eaLnBrk="1" hangingPunct="1">
                <a:defRPr/>
              </a:pPr>
              <a:r>
                <a:rPr lang="en-GB">
                  <a:hlinkClick r:id="rId3"/>
                </a:rPr>
                <a:t>facebook.com/ucasonline</a:t>
              </a:r>
              <a:r>
                <a:rPr lang="en-GB"/>
                <a:t>  </a:t>
              </a:r>
              <a:endParaRPr lang="en-GB">
                <a:latin typeface="Arial" pitchFamily="34" charset="0"/>
                <a:cs typeface="Arial" pitchFamily="34" charset="0"/>
              </a:endParaRPr>
            </a:p>
            <a:p>
              <a:pPr eaLnBrk="1" hangingPunct="1">
                <a:defRPr/>
              </a:pPr>
              <a:r>
                <a:rPr lang="en-GB">
                  <a:hlinkClick r:id="rId4"/>
                </a:rPr>
                <a:t>twitter.com/UCAS_online</a:t>
              </a:r>
              <a:r>
                <a:rPr lang="en-GB"/>
                <a:t>  </a:t>
              </a:r>
            </a:p>
          </p:txBody>
        </p:sp>
        <p:pic>
          <p:nvPicPr>
            <p:cNvPr id="38919" name="Picture 2" descr="http://0.static.wix.com/media/fe57c7_25387c73fb927c55066c746d00d1a80b.png_256">
              <a:hlinkClick r:id="rId3"/>
              <a:extLst>
                <a:ext uri="{FF2B5EF4-FFF2-40B4-BE49-F238E27FC236}">
                  <a16:creationId xmlns:a16="http://schemas.microsoft.com/office/drawing/2014/main" id="{07438C4F-82D2-4E48-9D71-C74A797D7B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6386" y="2344703"/>
              <a:ext cx="401731" cy="40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0" name="Picture 8">
              <a:extLst>
                <a:ext uri="{FF2B5EF4-FFF2-40B4-BE49-F238E27FC236}">
                  <a16:creationId xmlns:a16="http://schemas.microsoft.com/office/drawing/2014/main" id="{DF7CAFD5-1BEF-4D28-9D33-936398822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308" y="2790437"/>
              <a:ext cx="344809" cy="344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B8C8BA-BAA8-2646-ABA8-18669E612643}"/>
              </a:ext>
            </a:extLst>
          </p:cNvPr>
          <p:cNvCxnSpPr>
            <a:cxnSpLocks/>
          </p:cNvCxnSpPr>
          <p:nvPr/>
        </p:nvCxnSpPr>
        <p:spPr>
          <a:xfrm>
            <a:off x="465624" y="2746141"/>
            <a:ext cx="1579744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7566CFE-8A1B-F64B-8710-B04B2F43F481}"/>
              </a:ext>
            </a:extLst>
          </p:cNvPr>
          <p:cNvSpPr txBox="1"/>
          <p:nvPr/>
        </p:nvSpPr>
        <p:spPr>
          <a:xfrm>
            <a:off x="395288" y="2135749"/>
            <a:ext cx="3735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EBB423-8EDC-42D3-8F3D-CE1535488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Security marking: PUBLIC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48308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4DD378-767E-4659-93BB-DD7586835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Security marking: PUBLIC</a:t>
            </a:r>
            <a:endParaRPr lang="en-US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AD514D-AFC1-4D3F-92F1-93637F351FAA}"/>
              </a:ext>
            </a:extLst>
          </p:cNvPr>
          <p:cNvSpPr txBox="1"/>
          <p:nvPr/>
        </p:nvSpPr>
        <p:spPr>
          <a:xfrm>
            <a:off x="395288" y="384175"/>
            <a:ext cx="8776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800" b="1"/>
              <a:t>Contents 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E77872D-DB2B-42B4-BA1F-DF407B11C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355408"/>
            <a:ext cx="762271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000">
                <a:latin typeface="Calibri"/>
                <a:ea typeface="MS PGothic"/>
                <a:cs typeface="Calibri"/>
              </a:rPr>
              <a:t>By the end of this presentation, you will:</a:t>
            </a:r>
          </a:p>
          <a:p>
            <a:pPr eaLnBrk="1" hangingPunct="1">
              <a:defRPr/>
            </a:pPr>
            <a:endParaRPr lang="en-US" altLang="en-US" sz="2000"/>
          </a:p>
          <a:p>
            <a:pPr marL="285750" indent="-285750" eaLnBrk="1" hangingPunct="1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>
                <a:latin typeface="Calibri"/>
                <a:ea typeface="ＭＳ Ｐゴシック"/>
                <a:cs typeface="Calibri"/>
              </a:rPr>
              <a:t>know what resources are available to support you</a:t>
            </a:r>
          </a:p>
          <a:p>
            <a:pPr marL="285750" indent="-285750" eaLnBrk="1" hangingPunct="1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>
                <a:latin typeface="Calibri"/>
                <a:ea typeface="ＭＳ Ｐゴシック"/>
                <a:cs typeface="Calibri"/>
              </a:rPr>
              <a:t>understand how to apply</a:t>
            </a:r>
          </a:p>
          <a:p>
            <a:pPr marL="285750" indent="-285750" eaLnBrk="1" hangingPunct="1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>
                <a:latin typeface="Calibri"/>
                <a:ea typeface="ＭＳ Ｐゴシック"/>
                <a:cs typeface="Calibri"/>
              </a:rPr>
              <a:t>know when you need to submit your application</a:t>
            </a:r>
          </a:p>
          <a:p>
            <a:pPr marL="285750" indent="-285750" eaLnBrk="1" hangingPunct="1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>
                <a:latin typeface="Calibri"/>
                <a:ea typeface="ＭＳ Ｐゴシック"/>
                <a:cs typeface="Calibri"/>
              </a:rPr>
              <a:t>understand how to track your application and reply to offers</a:t>
            </a:r>
          </a:p>
        </p:txBody>
      </p:sp>
    </p:spTree>
    <p:extLst>
      <p:ext uri="{BB962C8B-B14F-4D97-AF65-F5344CB8AC3E}">
        <p14:creationId xmlns:p14="http://schemas.microsoft.com/office/powerpoint/2010/main" val="3592322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A481D2-1078-7244-B32F-04D7F90CB9F7}"/>
              </a:ext>
            </a:extLst>
          </p:cNvPr>
          <p:cNvSpPr txBox="1"/>
          <p:nvPr/>
        </p:nvSpPr>
        <p:spPr>
          <a:xfrm>
            <a:off x="395288" y="303641"/>
            <a:ext cx="7729890" cy="99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000" b="1" kern="1200">
                <a:latin typeface="+mj-lt"/>
                <a:ea typeface="+mj-ea"/>
                <a:cs typeface="+mj-cs"/>
              </a:rPr>
              <a:t>Before you apply…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615B48ED-6163-B241-8DD5-5A09EFDB2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094" y="935092"/>
            <a:ext cx="5699566" cy="28471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altLang="en-US" sz="1600" u="sng">
              <a:latin typeface="+mn-lt"/>
              <a:ea typeface="+mn-ea"/>
              <a:hlinkClick r:id="rId2"/>
            </a:endParaRPr>
          </a:p>
          <a:p>
            <a:pPr marL="114300" indent="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en-US" sz="1600">
                <a:latin typeface="+mn-lt"/>
                <a:ea typeface="+mn-ea"/>
              </a:rPr>
              <a:t>Register in the UCAS Hub to explore your options, such as: </a:t>
            </a:r>
          </a:p>
          <a:p>
            <a:pPr marL="400050" indent="-28575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/>
              <a:t>find and </a:t>
            </a:r>
            <a:r>
              <a:rPr lang="en-US" altLang="en-US" sz="1600" err="1"/>
              <a:t>favourite</a:t>
            </a:r>
            <a:r>
              <a:rPr lang="en-US" altLang="en-US" sz="1600"/>
              <a:t> over 35,000 courses</a:t>
            </a:r>
          </a:p>
          <a:p>
            <a:pPr marL="400050" indent="-28575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/>
              <a:t>search for virtual tours and online events </a:t>
            </a:r>
          </a:p>
          <a:p>
            <a:pPr marL="400050" indent="-28575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/>
              <a:t>turn predicted grades into Tariff points </a:t>
            </a:r>
          </a:p>
          <a:p>
            <a:pPr marL="114300" indent="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altLang="en-US" sz="1600">
              <a:latin typeface="+mn-lt"/>
              <a:ea typeface="+mn-ea"/>
            </a:endParaRPr>
          </a:p>
          <a:p>
            <a:pPr marL="114300" indent="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altLang="en-US" sz="1600">
                <a:latin typeface="+mn-lt"/>
                <a:ea typeface="+mn-ea"/>
              </a:rPr>
              <a:t>Go to: </a:t>
            </a:r>
            <a:r>
              <a:rPr lang="en-US" altLang="en-US" sz="1600" u="sng">
                <a:solidFill>
                  <a:srgbClr val="FF0000"/>
                </a:solidFill>
                <a:latin typeface="+mn-lt"/>
                <a:ea typeface="+mn-ea"/>
              </a:rPr>
              <a:t>ucas.com/hub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F1DCA6-04E8-DD4F-8111-A3AE64CB4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Security marking: </a:t>
            </a:r>
            <a:r>
              <a:rPr lang="en-US" sz="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3979D-5683-4C65-8A41-FD20BFE9FE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669" y="1294736"/>
            <a:ext cx="2308044" cy="2412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7521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A481D2-1078-7244-B32F-04D7F90CB9F7}"/>
              </a:ext>
            </a:extLst>
          </p:cNvPr>
          <p:cNvSpPr txBox="1"/>
          <p:nvPr/>
        </p:nvSpPr>
        <p:spPr>
          <a:xfrm>
            <a:off x="395288" y="303641"/>
            <a:ext cx="7729890" cy="99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000" b="1" kern="1200">
                <a:latin typeface="+mj-lt"/>
                <a:ea typeface="+mj-ea"/>
                <a:cs typeface="+mj-cs"/>
              </a:rPr>
              <a:t>Research – it’s free!</a:t>
            </a:r>
          </a:p>
        </p:txBody>
      </p:sp>
      <p:pic>
        <p:nvPicPr>
          <p:cNvPr id="8" name="Graphic 7" descr="Classroom">
            <a:extLst>
              <a:ext uri="{FF2B5EF4-FFF2-40B4-BE49-F238E27FC236}">
                <a16:creationId xmlns:a16="http://schemas.microsoft.com/office/drawing/2014/main" id="{14A8E906-1818-4CD8-B801-6C1E847C9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9011" y="1438353"/>
            <a:ext cx="2407334" cy="2407334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615B48ED-6163-B241-8DD5-5A09EFDB2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414" y="1007873"/>
            <a:ext cx="5699566" cy="28471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defRPr/>
            </a:pPr>
            <a:endParaRPr lang="en-US" altLang="en-US" sz="1600" u="sng">
              <a:latin typeface="+mn-lt"/>
              <a:ea typeface="+mn-ea"/>
              <a:hlinkClick r:id="rId4"/>
            </a:endParaRPr>
          </a:p>
          <a:p>
            <a:pPr indent="-2286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>
                <a:latin typeface="+mn-lt"/>
                <a:ea typeface="+mn-ea"/>
              </a:rPr>
              <a:t>Learning from others – </a:t>
            </a:r>
            <a:r>
              <a:rPr lang="en-US" altLang="en-US" sz="1600">
                <a:latin typeface="+mn-lt"/>
                <a:ea typeface="+mn-ea"/>
                <a:hlinkClick r:id="rId5"/>
              </a:rPr>
              <a:t>student videos</a:t>
            </a:r>
            <a:r>
              <a:rPr lang="en-US" altLang="en-US" sz="1600">
                <a:latin typeface="+mn-lt"/>
                <a:ea typeface="+mn-ea"/>
              </a:rPr>
              <a:t> and </a:t>
            </a:r>
            <a:r>
              <a:rPr lang="en-US" altLang="en-US" sz="1600">
                <a:latin typeface="+mn-lt"/>
                <a:ea typeface="+mn-ea"/>
                <a:hlinkClick r:id="rId6"/>
              </a:rPr>
              <a:t>blogs</a:t>
            </a:r>
            <a:r>
              <a:rPr lang="en-US" altLang="en-US" sz="1600">
                <a:latin typeface="+mn-lt"/>
                <a:ea typeface="+mn-ea"/>
              </a:rPr>
              <a:t>. </a:t>
            </a:r>
          </a:p>
          <a:p>
            <a:pPr indent="-2286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>
                <a:latin typeface="+mn-lt"/>
                <a:ea typeface="+mn-ea"/>
                <a:hlinkClick r:id="rId7"/>
              </a:rPr>
              <a:t>Career options</a:t>
            </a:r>
            <a:r>
              <a:rPr lang="en-US" altLang="en-US" sz="1600">
                <a:latin typeface="+mn-lt"/>
                <a:ea typeface="+mn-ea"/>
              </a:rPr>
              <a:t> – use the </a:t>
            </a:r>
            <a:r>
              <a:rPr lang="en-US" altLang="en-US" sz="1600">
                <a:latin typeface="+mn-lt"/>
                <a:ea typeface="+mn-ea"/>
                <a:hlinkClick r:id="rId8"/>
              </a:rPr>
              <a:t>job profiles</a:t>
            </a:r>
            <a:r>
              <a:rPr lang="en-US" altLang="en-US" sz="1600">
                <a:latin typeface="+mn-lt"/>
                <a:ea typeface="+mn-ea"/>
              </a:rPr>
              <a:t> to explore different career roles and pathways, or take the </a:t>
            </a:r>
            <a:r>
              <a:rPr lang="en-US" altLang="en-US" sz="1600">
                <a:latin typeface="+mn-lt"/>
                <a:ea typeface="+mn-ea"/>
                <a:hlinkClick r:id="rId9"/>
              </a:rPr>
              <a:t>Buzz quiz</a:t>
            </a:r>
            <a:r>
              <a:rPr lang="en-US" altLang="en-US" sz="1600">
                <a:latin typeface="+mn-lt"/>
                <a:ea typeface="+mn-ea"/>
              </a:rPr>
              <a:t> to find out more about individual strengths, and what roles may suit you. </a:t>
            </a:r>
          </a:p>
          <a:p>
            <a:pPr indent="-228600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>
                <a:latin typeface="+mn-lt"/>
                <a:ea typeface="+mn-ea"/>
              </a:rPr>
              <a:t>The </a:t>
            </a:r>
            <a:r>
              <a:rPr lang="en-US" altLang="en-US" sz="1600">
                <a:latin typeface="+mn-lt"/>
                <a:ea typeface="+mn-ea"/>
                <a:hlinkClick r:id="rId10"/>
              </a:rPr>
              <a:t>Career Finder tool</a:t>
            </a:r>
            <a:r>
              <a:rPr lang="en-US" altLang="en-US" sz="1600">
                <a:latin typeface="+mn-lt"/>
                <a:ea typeface="+mn-ea"/>
              </a:rPr>
              <a:t> is ideal for considering options after education, including searching for </a:t>
            </a:r>
            <a:r>
              <a:rPr lang="en-US" altLang="en-US" sz="1600">
                <a:latin typeface="+mn-lt"/>
                <a:ea typeface="+mn-ea"/>
                <a:hlinkClick r:id="rId11"/>
              </a:rPr>
              <a:t>apprenticeships</a:t>
            </a:r>
            <a:r>
              <a:rPr lang="en-US" altLang="en-US" sz="1600">
                <a:latin typeface="+mn-lt"/>
                <a:ea typeface="+mn-ea"/>
              </a:rPr>
              <a:t>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F1DCA6-04E8-DD4F-8111-A3AE64CB4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Security marking: </a:t>
            </a:r>
            <a:r>
              <a:rPr lang="en-US" sz="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382157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B8FDA0DD-AEA6-EC4D-A661-2A68FA235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91232"/>
            <a:ext cx="76533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800" b="1">
                <a:latin typeface="+mn-lt"/>
                <a:ea typeface="+mn-ea"/>
              </a:rPr>
              <a:t>Choosing the right university for you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FF750881-055F-7242-A2B3-3728601F3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9" y="914452"/>
            <a:ext cx="8361362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 b="1">
                <a:solidFill>
                  <a:schemeClr val="accent4"/>
                </a:solidFill>
              </a:rPr>
              <a:t>Style</a:t>
            </a:r>
            <a:r>
              <a:rPr lang="en-US" altLang="en-US" sz="1400" b="1"/>
              <a:t> </a:t>
            </a:r>
            <a:r>
              <a:rPr lang="en-GB" sz="1400"/>
              <a:t>– </a:t>
            </a:r>
            <a:r>
              <a:rPr lang="en-US" altLang="en-US" sz="1400"/>
              <a:t>from the traditional, with a focus on subject-based courses and research, to modern universities, with a greater focus on vocational courses.</a:t>
            </a:r>
          </a:p>
          <a:p>
            <a:pPr marL="285750" indent="-285750"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 b="1">
                <a:solidFill>
                  <a:schemeClr val="accent4"/>
                </a:solidFill>
              </a:rPr>
              <a:t>Location</a:t>
            </a:r>
            <a:r>
              <a:rPr lang="en-US" altLang="en-US" sz="1400" b="1"/>
              <a:t> </a:t>
            </a:r>
            <a:r>
              <a:rPr lang="en-GB" sz="1400"/>
              <a:t>– </a:t>
            </a:r>
            <a:r>
              <a:rPr lang="en-US" altLang="en-US" sz="1400"/>
              <a:t>some are based in large cities, others in smaller towns. This can have a major influence on the environment and lifestyle on offer.</a:t>
            </a:r>
          </a:p>
          <a:p>
            <a:pPr marL="285750" indent="-285750"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 b="1">
                <a:solidFill>
                  <a:schemeClr val="accent4"/>
                </a:solidFill>
              </a:rPr>
              <a:t>Size</a:t>
            </a:r>
            <a:r>
              <a:rPr lang="en-US" altLang="en-US" sz="1400" b="1"/>
              <a:t> </a:t>
            </a:r>
            <a:r>
              <a:rPr lang="en-GB" sz="1400"/>
              <a:t>– </a:t>
            </a:r>
            <a:r>
              <a:rPr lang="en-US" altLang="en-US" sz="1400"/>
              <a:t>larger universities can have more than 20,000 students, whereas some of the smallest have only a few thousand.</a:t>
            </a:r>
          </a:p>
          <a:p>
            <a:pPr marL="285750" indent="-285750"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 b="1">
                <a:solidFill>
                  <a:schemeClr val="accent4"/>
                </a:solidFill>
              </a:rPr>
              <a:t>Culture and facilities </a:t>
            </a:r>
            <a:r>
              <a:rPr lang="en-GB" sz="1400"/>
              <a:t>– </a:t>
            </a:r>
            <a:r>
              <a:rPr lang="en-US" altLang="en-US" sz="1400"/>
              <a:t>influenced by a range of factors, including the diversity of students who attend. </a:t>
            </a:r>
          </a:p>
          <a:p>
            <a:pPr marL="285750" indent="-285750"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 b="1">
                <a:solidFill>
                  <a:schemeClr val="accent4"/>
                </a:solidFill>
              </a:rPr>
              <a:t>What graduates do </a:t>
            </a:r>
            <a:r>
              <a:rPr lang="en-GB" sz="1400"/>
              <a:t>– </a:t>
            </a:r>
            <a:r>
              <a:rPr lang="en-US" altLang="en-US" sz="1400"/>
              <a:t>all universities collect destination statistics. It can be interesting to find out the types of jobs or further study students go on to.</a:t>
            </a:r>
          </a:p>
          <a:p>
            <a:pPr marL="285750" indent="-285750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 b="1">
                <a:solidFill>
                  <a:schemeClr val="accent4"/>
                </a:solidFill>
              </a:rPr>
              <a:t>Tuition fees </a:t>
            </a:r>
            <a:r>
              <a:rPr lang="en-GB" sz="1400"/>
              <a:t>– can </a:t>
            </a:r>
            <a:r>
              <a:rPr lang="en-US" altLang="en-US" sz="1400"/>
              <a:t>vary between course providers. Check if there are any scholarships or bursaries available. </a:t>
            </a:r>
          </a:p>
          <a:p>
            <a:pPr marL="285750" indent="-285750"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400" b="1">
                <a:solidFill>
                  <a:schemeClr val="accent4"/>
                </a:solidFill>
              </a:rPr>
              <a:t>Living costs </a:t>
            </a:r>
            <a:r>
              <a:rPr lang="en-GB" sz="1400"/>
              <a:t>– </a:t>
            </a:r>
            <a:r>
              <a:rPr lang="en-US" altLang="en-US" sz="1400"/>
              <a:t>accommodation, transport, and food can vary enormously.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62C0D-ADDB-44BC-8853-B05D557CF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Security marking: PUBLIC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261625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7513F8-D0B0-D541-85B1-CB1DE6608E85}"/>
              </a:ext>
            </a:extLst>
          </p:cNvPr>
          <p:cNvSpPr txBox="1"/>
          <p:nvPr/>
        </p:nvSpPr>
        <p:spPr>
          <a:xfrm>
            <a:off x="395288" y="384175"/>
            <a:ext cx="76533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ea typeface="+mn-ea"/>
              </a:rPr>
              <a:t>Choosing the right course for you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993689B4-F8ED-CA46-975E-EA50425BF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093588"/>
            <a:ext cx="8376773" cy="359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/>
              <a:t>What does the course cover? </a:t>
            </a:r>
          </a:p>
          <a:p>
            <a:pPr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1600"/>
              <a:t>Courses with the same title may be very different. </a:t>
            </a:r>
          </a:p>
          <a:p>
            <a:pPr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/>
              <a:t>Look carefully at the core course content, and the range of optional studies/modules available. </a:t>
            </a:r>
          </a:p>
          <a:p>
            <a:pPr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/>
              <a:t>Which modules are the most interesting and relevant to your career aspirations?</a:t>
            </a:r>
          </a:p>
          <a:p>
            <a:pPr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/>
              <a:t>See if the course or university/college offers any internship, placement, or study abroad opportunities.</a:t>
            </a:r>
          </a:p>
          <a:p>
            <a:pPr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/>
              <a:t>How is the course taught </a:t>
            </a:r>
            <a:r>
              <a:rPr lang="en-GB" sz="1600"/>
              <a:t>–</a:t>
            </a:r>
            <a:r>
              <a:rPr lang="en-US" altLang="en-US" sz="1600"/>
              <a:t> structured teaching, or more independent research? How many lectures are there, and how much group work will be done in seminars?</a:t>
            </a:r>
          </a:p>
          <a:p>
            <a:pPr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/>
              <a:t>How is the course assessed?</a:t>
            </a:r>
          </a:p>
          <a:p>
            <a:pPr eaLnBrk="1" hangingPunct="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3956C-5168-43D7-B790-63DDE969D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Security marking: PUBLIC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675249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D399F77-0AF9-474B-B86E-1AB60F1FBB7F}"/>
              </a:ext>
            </a:extLst>
          </p:cNvPr>
          <p:cNvSpPr txBox="1"/>
          <p:nvPr/>
        </p:nvSpPr>
        <p:spPr>
          <a:xfrm>
            <a:off x="395288" y="376238"/>
            <a:ext cx="8365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b="1"/>
              <a:t>Apply key facts…</a:t>
            </a:r>
            <a:endParaRPr lang="en-US" sz="1600">
              <a:cs typeface="FS Albert Pro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840230-F5DA-4D08-9745-85424751105A}"/>
              </a:ext>
            </a:extLst>
          </p:cNvPr>
          <p:cNvSpPr txBox="1"/>
          <p:nvPr/>
        </p:nvSpPr>
        <p:spPr>
          <a:xfrm>
            <a:off x="5137508" y="1392664"/>
            <a:ext cx="357307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400">
              <a:buClr>
                <a:schemeClr val="tx2"/>
              </a:buClr>
            </a:pPr>
            <a:r>
              <a:rPr lang="en-GB" altLang="en-US" sz="1600"/>
              <a:t>Simple application cost: </a:t>
            </a:r>
          </a:p>
          <a:p>
            <a:pPr marL="715645" lvl="1" indent="-223520" defTabSz="9144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sz="1600"/>
              <a:t>one choice – £20     </a:t>
            </a:r>
            <a:endParaRPr lang="en-GB" altLang="en-US" sz="1600">
              <a:cs typeface="Calibri"/>
            </a:endParaRPr>
          </a:p>
          <a:p>
            <a:pPr marL="715645" lvl="1" indent="-223520" defTabSz="9144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sz="1600"/>
              <a:t>two to five choices – £26 </a:t>
            </a:r>
            <a:endParaRPr lang="en-GB" altLang="en-US" sz="1600">
              <a:cs typeface="Calibri" panose="020F050202020403020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67666A-2CFC-4368-A090-CB7A210BEEA2}"/>
              </a:ext>
            </a:extLst>
          </p:cNvPr>
          <p:cNvSpPr txBox="1"/>
          <p:nvPr/>
        </p:nvSpPr>
        <p:spPr>
          <a:xfrm>
            <a:off x="5181478" y="2377648"/>
            <a:ext cx="3801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schemeClr val="tx2"/>
              </a:buClr>
            </a:pPr>
            <a:r>
              <a:rPr lang="en-GB" altLang="en-US" sz="1600"/>
              <a:t>Equal consideration.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76CEC7-C329-4DB7-B166-75E21C9D8001}"/>
              </a:ext>
            </a:extLst>
          </p:cNvPr>
          <p:cNvSpPr txBox="1"/>
          <p:nvPr/>
        </p:nvSpPr>
        <p:spPr>
          <a:xfrm>
            <a:off x="5181478" y="3208902"/>
            <a:ext cx="3678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schemeClr val="tx2"/>
              </a:buClr>
            </a:pPr>
            <a:r>
              <a:rPr lang="en-GB" altLang="en-US" sz="1600"/>
              <a:t>‘Invisibility’.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8F1261-7042-449A-8BBA-A97ECC6FA04B}"/>
              </a:ext>
            </a:extLst>
          </p:cNvPr>
          <p:cNvSpPr txBox="1"/>
          <p:nvPr/>
        </p:nvSpPr>
        <p:spPr>
          <a:xfrm>
            <a:off x="1148506" y="3008415"/>
            <a:ext cx="3320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schemeClr val="tx2"/>
              </a:buClr>
            </a:pPr>
            <a:r>
              <a:rPr lang="en-GB" altLang="en-US" sz="1600"/>
              <a:t>Choice restrictions:</a:t>
            </a:r>
          </a:p>
          <a:p>
            <a:pPr marL="373063" indent="-223838" defTabSz="9144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sz="1600"/>
              <a:t>medicine, veterinary, medicine/science, dentistry</a:t>
            </a:r>
            <a:br>
              <a:rPr lang="en-GB" altLang="en-US" sz="1600"/>
            </a:br>
            <a:r>
              <a:rPr lang="en-GB" altLang="en-US" sz="1600"/>
              <a:t>(maximum of four)</a:t>
            </a:r>
          </a:p>
          <a:p>
            <a:pPr marL="373063" indent="-223838" defTabSz="9144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altLang="en-US" sz="1600"/>
              <a:t>Oxford or Cambridge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2AB5DE6-0D0B-44AF-968E-E53E8028A1F2}"/>
              </a:ext>
            </a:extLst>
          </p:cNvPr>
          <p:cNvGrpSpPr/>
          <p:nvPr/>
        </p:nvGrpSpPr>
        <p:grpSpPr>
          <a:xfrm>
            <a:off x="401782" y="3110569"/>
            <a:ext cx="500456" cy="500456"/>
            <a:chOff x="2351913" y="3010922"/>
            <a:chExt cx="500456" cy="500456"/>
          </a:xfrm>
          <a:solidFill>
            <a:schemeClr val="accent3"/>
          </a:solidFill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3F6E8F1-D2AC-4581-9A2E-821C43221725}"/>
                </a:ext>
              </a:extLst>
            </p:cNvPr>
            <p:cNvSpPr/>
            <p:nvPr/>
          </p:nvSpPr>
          <p:spPr>
            <a:xfrm>
              <a:off x="2351913" y="3010922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 descr="Doctor">
              <a:extLst>
                <a:ext uri="{FF2B5EF4-FFF2-40B4-BE49-F238E27FC236}">
                  <a16:creationId xmlns:a16="http://schemas.microsoft.com/office/drawing/2014/main" id="{A9352A1A-7289-49BB-AFA1-9ECFC4148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2438794" y="3078195"/>
              <a:ext cx="346303" cy="346303"/>
            </a:xfrm>
            <a:prstGeom prst="rect">
              <a:avLst/>
            </a:prstGeom>
            <a:grpFill/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4FC75E2-9993-424C-BBB9-68BBF6123397}"/>
              </a:ext>
            </a:extLst>
          </p:cNvPr>
          <p:cNvGrpSpPr/>
          <p:nvPr/>
        </p:nvGrpSpPr>
        <p:grpSpPr>
          <a:xfrm>
            <a:off x="4549013" y="1390297"/>
            <a:ext cx="500456" cy="500456"/>
            <a:chOff x="5963303" y="3801443"/>
            <a:chExt cx="500456" cy="500456"/>
          </a:xfrm>
          <a:solidFill>
            <a:schemeClr val="bg2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2BBA221-EB94-4BEC-889E-BECC75F2B457}"/>
                </a:ext>
              </a:extLst>
            </p:cNvPr>
            <p:cNvSpPr/>
            <p:nvPr/>
          </p:nvSpPr>
          <p:spPr>
            <a:xfrm>
              <a:off x="5963303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 descr="Money">
              <a:extLst>
                <a:ext uri="{FF2B5EF4-FFF2-40B4-BE49-F238E27FC236}">
                  <a16:creationId xmlns:a16="http://schemas.microsoft.com/office/drawing/2014/main" id="{DD957EF6-AA2D-4BAC-A62C-2D1FD73CD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6066513" y="3912819"/>
              <a:ext cx="294036" cy="294036"/>
            </a:xfrm>
            <a:prstGeom prst="rect">
              <a:avLst/>
            </a:prstGeom>
            <a:grpFill/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52CE84D-3A3C-4346-9EC1-565A8D1973CA}"/>
              </a:ext>
            </a:extLst>
          </p:cNvPr>
          <p:cNvGrpSpPr/>
          <p:nvPr/>
        </p:nvGrpSpPr>
        <p:grpSpPr>
          <a:xfrm>
            <a:off x="4544928" y="2288236"/>
            <a:ext cx="500456" cy="500456"/>
            <a:chOff x="5963303" y="3801443"/>
            <a:chExt cx="500456" cy="500456"/>
          </a:xfrm>
          <a:solidFill>
            <a:schemeClr val="accent6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EE0CB99-60A6-466B-965D-4A74DF4894B9}"/>
                </a:ext>
              </a:extLst>
            </p:cNvPr>
            <p:cNvSpPr/>
            <p:nvPr/>
          </p:nvSpPr>
          <p:spPr>
            <a:xfrm>
              <a:off x="5963303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 descr="Pause">
              <a:extLst>
                <a:ext uri="{FF2B5EF4-FFF2-40B4-BE49-F238E27FC236}">
                  <a16:creationId xmlns:a16="http://schemas.microsoft.com/office/drawing/2014/main" id="{F224407D-E8BC-4912-9247-9D1C14C79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 rot="5400000">
              <a:off x="6074677" y="3912819"/>
              <a:ext cx="294036" cy="294036"/>
            </a:xfrm>
            <a:prstGeom prst="rect">
              <a:avLst/>
            </a:prstGeom>
            <a:grpFill/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5575C820-CE8C-417A-B135-E0D2FD085DC9}"/>
              </a:ext>
            </a:extLst>
          </p:cNvPr>
          <p:cNvSpPr txBox="1"/>
          <p:nvPr/>
        </p:nvSpPr>
        <p:spPr>
          <a:xfrm>
            <a:off x="1181261" y="2237939"/>
            <a:ext cx="2701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altLang="en-US" sz="1600"/>
              <a:t>Maximum of five choices.</a:t>
            </a:r>
            <a:endParaRPr lang="en-US" sz="160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C1131ED-353C-4D89-A05F-AC3E641DA71E}"/>
              </a:ext>
            </a:extLst>
          </p:cNvPr>
          <p:cNvGrpSpPr/>
          <p:nvPr/>
        </p:nvGrpSpPr>
        <p:grpSpPr>
          <a:xfrm>
            <a:off x="403077" y="1362758"/>
            <a:ext cx="500456" cy="500456"/>
            <a:chOff x="2055192" y="2436234"/>
            <a:chExt cx="500456" cy="500456"/>
          </a:xfrm>
          <a:solidFill>
            <a:srgbClr val="FFC000"/>
          </a:solidFill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9B8B59E-9E19-4B6C-8B48-94C48594017D}"/>
                </a:ext>
              </a:extLst>
            </p:cNvPr>
            <p:cNvSpPr/>
            <p:nvPr/>
          </p:nvSpPr>
          <p:spPr>
            <a:xfrm>
              <a:off x="2055192" y="2436234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 descr="Internet">
              <a:extLst>
                <a:ext uri="{FF2B5EF4-FFF2-40B4-BE49-F238E27FC236}">
                  <a16:creationId xmlns:a16="http://schemas.microsoft.com/office/drawing/2014/main" id="{7A1FC7E5-6A47-4075-9047-316BADCE8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2134521" y="2523117"/>
              <a:ext cx="342409" cy="342409"/>
            </a:xfrm>
            <a:prstGeom prst="rect">
              <a:avLst/>
            </a:prstGeom>
            <a:grpFill/>
          </p:spPr>
        </p:pic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A78804B0-0516-4E71-A20A-D32DBD7A752C}"/>
              </a:ext>
            </a:extLst>
          </p:cNvPr>
          <p:cNvSpPr/>
          <p:nvPr/>
        </p:nvSpPr>
        <p:spPr>
          <a:xfrm>
            <a:off x="392814" y="2237939"/>
            <a:ext cx="500456" cy="50045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5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2CB21E9-9F13-45F1-812B-AE65E033FC88}"/>
              </a:ext>
            </a:extLst>
          </p:cNvPr>
          <p:cNvGrpSpPr/>
          <p:nvPr/>
        </p:nvGrpSpPr>
        <p:grpSpPr>
          <a:xfrm>
            <a:off x="4577812" y="3169678"/>
            <a:ext cx="500456" cy="500456"/>
            <a:chOff x="5963303" y="3801443"/>
            <a:chExt cx="500456" cy="500456"/>
          </a:xfrm>
          <a:solidFill>
            <a:schemeClr val="accent4"/>
          </a:solidFill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EA4C604-5CA3-48F5-98F1-E2215663B5FD}"/>
                </a:ext>
              </a:extLst>
            </p:cNvPr>
            <p:cNvSpPr/>
            <p:nvPr/>
          </p:nvSpPr>
          <p:spPr>
            <a:xfrm>
              <a:off x="5963303" y="3801443"/>
              <a:ext cx="500456" cy="5004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 descr="Blind">
              <a:extLst>
                <a:ext uri="{FF2B5EF4-FFF2-40B4-BE49-F238E27FC236}">
                  <a16:creationId xmlns:a16="http://schemas.microsoft.com/office/drawing/2014/main" id="{54624149-93D9-4865-9E4E-B8AD76BC2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6066513" y="3912819"/>
              <a:ext cx="294036" cy="294036"/>
            </a:xfrm>
            <a:prstGeom prst="rect">
              <a:avLst/>
            </a:prstGeom>
            <a:grpFill/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40B3BEBF-0548-4289-B856-7E8730B4F0AF}"/>
              </a:ext>
            </a:extLst>
          </p:cNvPr>
          <p:cNvSpPr txBox="1"/>
          <p:nvPr/>
        </p:nvSpPr>
        <p:spPr>
          <a:xfrm>
            <a:off x="1181261" y="1497182"/>
            <a:ext cx="2701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>
                <a:schemeClr val="tx2"/>
              </a:buClr>
            </a:pPr>
            <a:r>
              <a:rPr lang="en-GB" altLang="en-US" sz="1600"/>
              <a:t>It’s an online application.</a:t>
            </a:r>
          </a:p>
        </p:txBody>
      </p:sp>
    </p:spTree>
    <p:extLst>
      <p:ext uri="{BB962C8B-B14F-4D97-AF65-F5344CB8AC3E}">
        <p14:creationId xmlns:p14="http://schemas.microsoft.com/office/powerpoint/2010/main" val="158719385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D643B2-7EF2-5742-A3B1-122253D1C084}"/>
              </a:ext>
            </a:extLst>
          </p:cNvPr>
          <p:cNvSpPr txBox="1"/>
          <p:nvPr/>
        </p:nvSpPr>
        <p:spPr>
          <a:xfrm>
            <a:off x="395288" y="376238"/>
            <a:ext cx="8776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800" b="1"/>
              <a:t>When to apply for 2021 entry</a:t>
            </a:r>
            <a:endParaRPr lang="en-US" sz="2800" b="1">
              <a:cs typeface="FS Albert Pro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5E1FC1-CBBE-F342-96CB-F51909BD98C5}"/>
              </a:ext>
            </a:extLst>
          </p:cNvPr>
          <p:cNvSpPr/>
          <p:nvPr/>
        </p:nvSpPr>
        <p:spPr>
          <a:xfrm>
            <a:off x="353023" y="1117505"/>
            <a:ext cx="8437954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131"/>
              </a:spcAft>
              <a:defRPr/>
            </a:pPr>
            <a:r>
              <a:rPr lang="en-US" sz="1600" b="1">
                <a:solidFill>
                  <a:schemeClr val="tx2"/>
                </a:solidFill>
              </a:rPr>
              <a:t>19 May</a:t>
            </a:r>
            <a:r>
              <a:rPr lang="en-US" sz="1600"/>
              <a:t>			UCAS Undergraduate Apply opens for 2021 entry.</a:t>
            </a:r>
          </a:p>
          <a:p>
            <a:pPr>
              <a:spcAft>
                <a:spcPts val="1131"/>
              </a:spcAft>
              <a:defRPr/>
            </a:pPr>
            <a:r>
              <a:rPr lang="en-US" sz="1600" b="1">
                <a:solidFill>
                  <a:schemeClr val="tx2"/>
                </a:solidFill>
              </a:rPr>
              <a:t>8 September </a:t>
            </a:r>
            <a:r>
              <a:rPr lang="en-US" sz="1600"/>
              <a:t>		</a:t>
            </a:r>
            <a:r>
              <a:rPr lang="en-GB" sz="1600"/>
              <a:t>First day for receipt of completed applications.</a:t>
            </a:r>
          </a:p>
          <a:p>
            <a:pPr>
              <a:spcAft>
                <a:spcPts val="1131"/>
              </a:spcAft>
              <a:defRPr/>
            </a:pPr>
            <a:r>
              <a:rPr lang="en-US" sz="1600" b="1">
                <a:solidFill>
                  <a:schemeClr val="tx2"/>
                </a:solidFill>
              </a:rPr>
              <a:t>15 October*</a:t>
            </a:r>
            <a:r>
              <a:rPr lang="en-US" sz="1600"/>
              <a:t>		Application deadline for courses in </a:t>
            </a:r>
            <a:r>
              <a:rPr lang="en-GB" sz="1600"/>
              <a:t>medicine, veterinary medicine/science, 				and dentistry, and courses at </a:t>
            </a:r>
            <a:r>
              <a:rPr lang="en-US" sz="1600"/>
              <a:t>Oxford </a:t>
            </a:r>
            <a:r>
              <a:rPr lang="en-US" sz="1600" b="1"/>
              <a:t>or</a:t>
            </a:r>
            <a:r>
              <a:rPr lang="en-US" sz="1600"/>
              <a:t> Cambridge.</a:t>
            </a:r>
          </a:p>
          <a:p>
            <a:pPr>
              <a:spcAft>
                <a:spcPts val="1131"/>
              </a:spcAft>
              <a:defRPr/>
            </a:pPr>
            <a:r>
              <a:rPr lang="en-US" sz="1600" b="1">
                <a:solidFill>
                  <a:schemeClr val="tx2"/>
                </a:solidFill>
              </a:rPr>
              <a:t>15 January*</a:t>
            </a:r>
            <a:r>
              <a:rPr lang="en-US" sz="1600"/>
              <a:t>		Equal consideration application deadline.</a:t>
            </a:r>
          </a:p>
          <a:p>
            <a:pPr>
              <a:spcAft>
                <a:spcPts val="1131"/>
              </a:spcAft>
              <a:defRPr/>
            </a:pPr>
            <a:r>
              <a:rPr lang="en-US" sz="1600" b="1">
                <a:solidFill>
                  <a:schemeClr val="tx2"/>
                </a:solidFill>
              </a:rPr>
              <a:t>25 February </a:t>
            </a:r>
            <a:r>
              <a:rPr lang="en-US" sz="1600"/>
              <a:t>		Extra opens.</a:t>
            </a:r>
            <a:endParaRPr lang="en-GB" sz="1600"/>
          </a:p>
          <a:p>
            <a:pPr>
              <a:spcAft>
                <a:spcPts val="1131"/>
              </a:spcAft>
              <a:defRPr/>
            </a:pPr>
            <a:r>
              <a:rPr lang="en-US" sz="1600" b="1">
                <a:solidFill>
                  <a:schemeClr val="tx2"/>
                </a:solidFill>
              </a:rPr>
              <a:t>30 June*</a:t>
            </a:r>
            <a:r>
              <a:rPr lang="en-US" sz="1600"/>
              <a:t>		Last date for applications before Clearing.</a:t>
            </a:r>
          </a:p>
          <a:p>
            <a:pPr>
              <a:spcAft>
                <a:spcPts val="1131"/>
              </a:spcAft>
              <a:defRPr/>
            </a:pPr>
            <a:endParaRPr lang="en-US" sz="16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8D23C8-CEC5-0945-BE66-EF3B9581167D}"/>
              </a:ext>
            </a:extLst>
          </p:cNvPr>
          <p:cNvSpPr txBox="1"/>
          <p:nvPr/>
        </p:nvSpPr>
        <p:spPr>
          <a:xfrm>
            <a:off x="7072237" y="3601715"/>
            <a:ext cx="1718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b="1"/>
              <a:t>* All 18:00 (UK time)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7DAE01F-8315-488A-961C-0FDA26BC8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5288" y="4868863"/>
            <a:ext cx="8455692" cy="274637"/>
          </a:xfrm>
        </p:spPr>
        <p:txBody>
          <a:bodyPr/>
          <a:lstStyle/>
          <a:p>
            <a:r>
              <a:rPr lang="en-US"/>
              <a:t>Security marking: PUBLIC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501399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B2E1F3-DE42-47C1-8C35-A8F24437741F}"/>
              </a:ext>
            </a:extLst>
          </p:cNvPr>
          <p:cNvSpPr txBox="1"/>
          <p:nvPr/>
        </p:nvSpPr>
        <p:spPr>
          <a:xfrm>
            <a:off x="240526" y="374625"/>
            <a:ext cx="76533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chemeClr val="bg1"/>
                </a:solidFill>
              </a:rPr>
              <a:t>Making a UCAS application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7DBFFB-20B7-435E-A23C-9D12EB3E3690}"/>
              </a:ext>
            </a:extLst>
          </p:cNvPr>
          <p:cNvSpPr txBox="1"/>
          <p:nvPr/>
        </p:nvSpPr>
        <p:spPr>
          <a:xfrm>
            <a:off x="240526" y="1058327"/>
            <a:ext cx="6192837" cy="3108543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eaLnBrk="1" hangingPunct="1">
              <a:buFont typeface="Wingdings" pitchFamily="2" charset="2"/>
              <a:buNone/>
              <a:tabLst>
                <a:tab pos="1701800" algn="l"/>
                <a:tab pos="2954338" algn="l"/>
              </a:tabLst>
              <a:defRPr/>
            </a:pPr>
            <a:r>
              <a:rPr lang="en-GB" sz="2000">
                <a:solidFill>
                  <a:schemeClr val="bg1"/>
                </a:solidFill>
              </a:rPr>
              <a:t>Begin at </a:t>
            </a:r>
            <a:r>
              <a:rPr lang="en-GB" sz="200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ucas.com/apply</a:t>
            </a:r>
            <a:r>
              <a:rPr lang="en-GB" sz="2000">
                <a:solidFill>
                  <a:schemeClr val="bg1"/>
                </a:solidFill>
              </a:rPr>
              <a:t>.</a:t>
            </a:r>
          </a:p>
          <a:p>
            <a:pPr eaLnBrk="1" hangingPunct="1">
              <a:buFont typeface="Wingdings" pitchFamily="2" charset="2"/>
              <a:buNone/>
              <a:tabLst>
                <a:tab pos="1701800" algn="l"/>
                <a:tab pos="2954338" algn="l"/>
              </a:tabLst>
              <a:defRPr/>
            </a:pPr>
            <a:endParaRPr lang="en-GB" sz="200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  <a:tabLst>
                <a:tab pos="1701800" algn="l"/>
                <a:tab pos="2954338" algn="l"/>
              </a:tabLst>
              <a:defRPr/>
            </a:pPr>
            <a:r>
              <a:rPr lang="en-GB" sz="2000">
                <a:solidFill>
                  <a:schemeClr val="bg1"/>
                </a:solidFill>
              </a:rPr>
              <a:t>Sections to be completed:</a:t>
            </a:r>
            <a:endParaRPr lang="en-GB" sz="2000">
              <a:solidFill>
                <a:schemeClr val="bg1"/>
              </a:solidFill>
              <a:cs typeface="Calibri"/>
            </a:endParaRPr>
          </a:p>
          <a:p>
            <a:pPr eaLnBrk="1" hangingPunct="1">
              <a:buFont typeface="Wingdings" pitchFamily="2" charset="2"/>
              <a:buNone/>
              <a:tabLst>
                <a:tab pos="1701800" algn="l"/>
                <a:tab pos="2954338" algn="l"/>
              </a:tabLst>
              <a:defRPr/>
            </a:pPr>
            <a:endParaRPr lang="en-GB" sz="2000">
              <a:solidFill>
                <a:schemeClr val="bg1"/>
              </a:solidFill>
            </a:endParaRPr>
          </a:p>
          <a:p>
            <a:pPr marL="285750" indent="-285750" eaLnBrk="1" hangingPunct="1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1701800" algn="l"/>
                <a:tab pos="2954338" algn="l"/>
              </a:tabLst>
              <a:defRPr/>
            </a:pPr>
            <a:r>
              <a:rPr lang="en-GB" sz="1600">
                <a:solidFill>
                  <a:schemeClr val="bg1"/>
                </a:solidFill>
                <a:latin typeface="Calibri"/>
                <a:ea typeface="MS PGothic"/>
                <a:cs typeface="Calibri"/>
              </a:rPr>
              <a:t>Personal details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1701800" algn="l"/>
                <a:tab pos="2954338" algn="l"/>
              </a:tabLst>
              <a:defRPr/>
            </a:pPr>
            <a:r>
              <a:rPr lang="en-GB" sz="1600">
                <a:solidFill>
                  <a:schemeClr val="bg1"/>
                </a:solidFill>
                <a:latin typeface="Calibri"/>
                <a:ea typeface="MS PGothic"/>
                <a:cs typeface="Calibri"/>
              </a:rPr>
              <a:t>Choices – make up to five </a:t>
            </a:r>
            <a:endParaRPr lang="en-GB" sz="1600">
              <a:solidFill>
                <a:schemeClr val="bg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/>
            </a:endParaRPr>
          </a:p>
          <a:p>
            <a:pPr marL="285750" indent="-285750" eaLnBrk="1" hangingPunct="1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1701800" algn="l"/>
                <a:tab pos="2954338" algn="l"/>
              </a:tabLst>
              <a:defRPr/>
            </a:pPr>
            <a:r>
              <a:rPr lang="en-GB" sz="1600">
                <a:solidFill>
                  <a:schemeClr val="bg1"/>
                </a:solidFill>
                <a:latin typeface="Calibri"/>
                <a:ea typeface="MS PGothic"/>
                <a:cs typeface="Calibri"/>
              </a:rPr>
              <a:t>Education</a:t>
            </a:r>
          </a:p>
          <a:p>
            <a:pPr marL="285750" indent="-285750" eaLnBrk="1" hangingPunct="1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1701800" algn="l"/>
                <a:tab pos="2954338" algn="l"/>
              </a:tabLst>
              <a:defRPr/>
            </a:pPr>
            <a:r>
              <a:rPr lang="en-GB" sz="1600">
                <a:solidFill>
                  <a:schemeClr val="bg1"/>
                </a:solidFill>
                <a:latin typeface="Calibri"/>
                <a:ea typeface="MS PGothic"/>
                <a:cs typeface="Calibri"/>
              </a:rPr>
              <a:t>Employment</a:t>
            </a:r>
          </a:p>
          <a:p>
            <a:pPr marL="285750" indent="-285750" eaLnBrk="1" hangingPunct="1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1701800" algn="l"/>
                <a:tab pos="2954338" algn="l"/>
              </a:tabLst>
              <a:defRPr/>
            </a:pPr>
            <a:r>
              <a:rPr lang="en-GB" sz="1600">
                <a:solidFill>
                  <a:schemeClr val="bg1"/>
                </a:solidFill>
                <a:latin typeface="Calibri"/>
                <a:ea typeface="MS PGothic"/>
                <a:cs typeface="Calibri"/>
              </a:rPr>
              <a:t>Personal statement</a:t>
            </a:r>
          </a:p>
          <a:p>
            <a:pPr marL="285750" indent="-285750" eaLnBrk="1" hangingPunct="1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1701800" algn="l"/>
                <a:tab pos="2954338" algn="l"/>
              </a:tabLst>
              <a:defRPr/>
            </a:pPr>
            <a:r>
              <a:rPr lang="en-GB" sz="1600">
                <a:solidFill>
                  <a:schemeClr val="bg1"/>
                </a:solidFill>
                <a:latin typeface="Calibri"/>
                <a:ea typeface="MS PGothic"/>
                <a:cs typeface="Calibri"/>
              </a:rPr>
              <a:t>Reference</a:t>
            </a:r>
          </a:p>
          <a:p>
            <a:pPr eaLnBrk="1" hangingPunct="1">
              <a:buFont typeface="Wingdings" pitchFamily="2" charset="2"/>
              <a:buNone/>
              <a:tabLst>
                <a:tab pos="1701800" algn="l"/>
                <a:tab pos="2954338" algn="l"/>
              </a:tabLst>
              <a:defRPr/>
            </a:pPr>
            <a:endParaRPr lang="en-GB" sz="2000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xt slide layouts">
  <a:themeElements>
    <a:clrScheme name="UCAS Core">
      <a:dk1>
        <a:srgbClr val="1E2834"/>
      </a:dk1>
      <a:lt1>
        <a:srgbClr val="FFFFFF"/>
      </a:lt1>
      <a:dk2>
        <a:srgbClr val="DF0023"/>
      </a:dk2>
      <a:lt2>
        <a:srgbClr val="5B5C67"/>
      </a:lt2>
      <a:accent1>
        <a:srgbClr val="C70018"/>
      </a:accent1>
      <a:accent2>
        <a:srgbClr val="B01720"/>
      </a:accent2>
      <a:accent3>
        <a:srgbClr val="117882"/>
      </a:accent3>
      <a:accent4>
        <a:srgbClr val="FBAF17"/>
      </a:accent4>
      <a:accent5>
        <a:srgbClr val="752482"/>
      </a:accent5>
      <a:accent6>
        <a:srgbClr val="223892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ture Student Images">
  <a:themeElements>
    <a:clrScheme name="UCAS Core">
      <a:dk1>
        <a:srgbClr val="1E2834"/>
      </a:dk1>
      <a:lt1>
        <a:srgbClr val="FFFFFF"/>
      </a:lt1>
      <a:dk2>
        <a:srgbClr val="DF0023"/>
      </a:dk2>
      <a:lt2>
        <a:srgbClr val="5B5C67"/>
      </a:lt2>
      <a:accent1>
        <a:srgbClr val="C70018"/>
      </a:accent1>
      <a:accent2>
        <a:srgbClr val="B01720"/>
      </a:accent2>
      <a:accent3>
        <a:srgbClr val="117882"/>
      </a:accent3>
      <a:accent4>
        <a:srgbClr val="FBAF17"/>
      </a:accent4>
      <a:accent5>
        <a:srgbClr val="752482"/>
      </a:accent5>
      <a:accent6>
        <a:srgbClr val="223892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UG Student Images">
  <a:themeElements>
    <a:clrScheme name="UCAS Core">
      <a:dk1>
        <a:srgbClr val="1E2834"/>
      </a:dk1>
      <a:lt1>
        <a:srgbClr val="FFFFFF"/>
      </a:lt1>
      <a:dk2>
        <a:srgbClr val="DF0023"/>
      </a:dk2>
      <a:lt2>
        <a:srgbClr val="5B5C67"/>
      </a:lt2>
      <a:accent1>
        <a:srgbClr val="C70018"/>
      </a:accent1>
      <a:accent2>
        <a:srgbClr val="B01720"/>
      </a:accent2>
      <a:accent3>
        <a:srgbClr val="117882"/>
      </a:accent3>
      <a:accent4>
        <a:srgbClr val="FBAF17"/>
      </a:accent4>
      <a:accent5>
        <a:srgbClr val="752482"/>
      </a:accent5>
      <a:accent6>
        <a:srgbClr val="223892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3. Image library">
  <a:themeElements>
    <a:clrScheme name="UCAS Core">
      <a:dk1>
        <a:srgbClr val="1E2834"/>
      </a:dk1>
      <a:lt1>
        <a:srgbClr val="FFFFFF"/>
      </a:lt1>
      <a:dk2>
        <a:srgbClr val="DF0023"/>
      </a:dk2>
      <a:lt2>
        <a:srgbClr val="5B5C67"/>
      </a:lt2>
      <a:accent1>
        <a:srgbClr val="C70018"/>
      </a:accent1>
      <a:accent2>
        <a:srgbClr val="B01720"/>
      </a:accent2>
      <a:accent3>
        <a:srgbClr val="117882"/>
      </a:accent3>
      <a:accent4>
        <a:srgbClr val="FBAF17"/>
      </a:accent4>
      <a:accent5>
        <a:srgbClr val="752482"/>
      </a:accent5>
      <a:accent6>
        <a:srgbClr val="223892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3. Image library">
  <a:themeElements>
    <a:clrScheme name="UCAS Core">
      <a:dk1>
        <a:srgbClr val="1E2834"/>
      </a:dk1>
      <a:lt1>
        <a:srgbClr val="FFFFFF"/>
      </a:lt1>
      <a:dk2>
        <a:srgbClr val="DF0023"/>
      </a:dk2>
      <a:lt2>
        <a:srgbClr val="5B5C67"/>
      </a:lt2>
      <a:accent1>
        <a:srgbClr val="C70018"/>
      </a:accent1>
      <a:accent2>
        <a:srgbClr val="B01720"/>
      </a:accent2>
      <a:accent3>
        <a:srgbClr val="117882"/>
      </a:accent3>
      <a:accent4>
        <a:srgbClr val="FBAF17"/>
      </a:accent4>
      <a:accent5>
        <a:srgbClr val="752482"/>
      </a:accent5>
      <a:accent6>
        <a:srgbClr val="223892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ampus Images">
  <a:themeElements>
    <a:clrScheme name="UCAS Core">
      <a:dk1>
        <a:srgbClr val="1E2834"/>
      </a:dk1>
      <a:lt1>
        <a:srgbClr val="FFFFFF"/>
      </a:lt1>
      <a:dk2>
        <a:srgbClr val="DF0023"/>
      </a:dk2>
      <a:lt2>
        <a:srgbClr val="5B5C67"/>
      </a:lt2>
      <a:accent1>
        <a:srgbClr val="C70018"/>
      </a:accent1>
      <a:accent2>
        <a:srgbClr val="B01720"/>
      </a:accent2>
      <a:accent3>
        <a:srgbClr val="117882"/>
      </a:accent3>
      <a:accent4>
        <a:srgbClr val="FBAF17"/>
      </a:accent4>
      <a:accent5>
        <a:srgbClr val="752482"/>
      </a:accent5>
      <a:accent6>
        <a:srgbClr val="223892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onservatoire Images">
  <a:themeElements>
    <a:clrScheme name="UCAS Core">
      <a:dk1>
        <a:srgbClr val="1E2834"/>
      </a:dk1>
      <a:lt1>
        <a:srgbClr val="FFFFFF"/>
      </a:lt1>
      <a:dk2>
        <a:srgbClr val="DF0023"/>
      </a:dk2>
      <a:lt2>
        <a:srgbClr val="5B5C67"/>
      </a:lt2>
      <a:accent1>
        <a:srgbClr val="C70018"/>
      </a:accent1>
      <a:accent2>
        <a:srgbClr val="B01720"/>
      </a:accent2>
      <a:accent3>
        <a:srgbClr val="117882"/>
      </a:accent3>
      <a:accent4>
        <a:srgbClr val="FBAF17"/>
      </a:accent4>
      <a:accent5>
        <a:srgbClr val="752482"/>
      </a:accent5>
      <a:accent6>
        <a:srgbClr val="223892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Ucas Images">
  <a:themeElements>
    <a:clrScheme name="UCAS Core">
      <a:dk1>
        <a:srgbClr val="1E2834"/>
      </a:dk1>
      <a:lt1>
        <a:srgbClr val="FFFFFF"/>
      </a:lt1>
      <a:dk2>
        <a:srgbClr val="DF0023"/>
      </a:dk2>
      <a:lt2>
        <a:srgbClr val="5B5C67"/>
      </a:lt2>
      <a:accent1>
        <a:srgbClr val="C70018"/>
      </a:accent1>
      <a:accent2>
        <a:srgbClr val="B01720"/>
      </a:accent2>
      <a:accent3>
        <a:srgbClr val="117882"/>
      </a:accent3>
      <a:accent4>
        <a:srgbClr val="FBAF17"/>
      </a:accent4>
      <a:accent5>
        <a:srgbClr val="752482"/>
      </a:accent5>
      <a:accent6>
        <a:srgbClr val="223892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Text slide layouts">
  <a:themeElements>
    <a:clrScheme name="UCAS Core">
      <a:dk1>
        <a:srgbClr val="1E2834"/>
      </a:dk1>
      <a:lt1>
        <a:srgbClr val="FFFFFF"/>
      </a:lt1>
      <a:dk2>
        <a:srgbClr val="DF0023"/>
      </a:dk2>
      <a:lt2>
        <a:srgbClr val="5B5C67"/>
      </a:lt2>
      <a:accent1>
        <a:srgbClr val="C70018"/>
      </a:accent1>
      <a:accent2>
        <a:srgbClr val="B01720"/>
      </a:accent2>
      <a:accent3>
        <a:srgbClr val="117882"/>
      </a:accent3>
      <a:accent4>
        <a:srgbClr val="FBAF17"/>
      </a:accent4>
      <a:accent5>
        <a:srgbClr val="752482"/>
      </a:accent5>
      <a:accent6>
        <a:srgbClr val="223892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975EDA7381CD41B9DA98D5A9AD085E" ma:contentTypeVersion="2" ma:contentTypeDescription="Create a new document." ma:contentTypeScope="" ma:versionID="1bd1d5c898cc697fe3b6ffb845d0fc94">
  <xsd:schema xmlns:xsd="http://www.w3.org/2001/XMLSchema" xmlns:xs="http://www.w3.org/2001/XMLSchema" xmlns:p="http://schemas.microsoft.com/office/2006/metadata/properties" xmlns:ns2="557ba9ee-89fd-4e07-8b52-f4c347c4d7e1" targetNamespace="http://schemas.microsoft.com/office/2006/metadata/properties" ma:root="true" ma:fieldsID="12df6afba43e3437e3c0096c8e20edc1" ns2:_="">
    <xsd:import namespace="557ba9ee-89fd-4e07-8b52-f4c347c4d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7ba9ee-89fd-4e07-8b52-f4c347c4d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D1F5D5-9080-4C29-8B21-95410C0E26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7ba9ee-89fd-4e07-8b52-f4c347c4d7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957B5D-1F09-4559-A0B0-0529D36FB4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6A1F4F-2A92-47E6-8C5A-61EE88595A0E}">
  <ds:schemaRefs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557ba9ee-89fd-4e07-8b52-f4c347c4d7e1"/>
    <ds:schemaRef ds:uri="http://www.w3.org/XML/1998/namespace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1459</Words>
  <Application>Microsoft Office PowerPoint</Application>
  <PresentationFormat>On-screen Show (16:9)</PresentationFormat>
  <Paragraphs>187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Wingdings</vt:lpstr>
      <vt:lpstr>Text slide layouts</vt:lpstr>
      <vt:lpstr>Mature Student Images</vt:lpstr>
      <vt:lpstr>UG Student Images</vt:lpstr>
      <vt:lpstr>1_3. Image library</vt:lpstr>
      <vt:lpstr>5_3. Image library</vt:lpstr>
      <vt:lpstr>Campus Images</vt:lpstr>
      <vt:lpstr>Conservatoire Images</vt:lpstr>
      <vt:lpstr>Ucas Images</vt:lpstr>
      <vt:lpstr>1_Text slide layouts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Genia Garrity</dc:creator>
  <cp:lastModifiedBy>Fyfe, Tracy</cp:lastModifiedBy>
  <cp:revision>2</cp:revision>
  <dcterms:created xsi:type="dcterms:W3CDTF">2020-03-30T10:59:18Z</dcterms:created>
  <dcterms:modified xsi:type="dcterms:W3CDTF">2020-04-20T14:26:25Z</dcterms:modified>
</cp:coreProperties>
</file>