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9" r:id="rId3"/>
    <p:sldId id="260" r:id="rId4"/>
    <p:sldId id="257" r:id="rId5"/>
    <p:sldId id="258" r:id="rId6"/>
  </p:sldIdLst>
  <p:sldSz cx="6858000" cy="9144000" type="screen4x3"/>
  <p:notesSz cx="6881813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628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65E1-0D36-4487-ACEE-254699893BA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D299-160A-4AC2-AF08-ECAF5413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97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65E1-0D36-4487-ACEE-254699893BA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D299-160A-4AC2-AF08-ECAF5413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05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65E1-0D36-4487-ACEE-254699893BA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D299-160A-4AC2-AF08-ECAF5413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93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65E1-0D36-4487-ACEE-254699893BA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D299-160A-4AC2-AF08-ECAF5413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53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65E1-0D36-4487-ACEE-254699893BA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D299-160A-4AC2-AF08-ECAF5413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86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65E1-0D36-4487-ACEE-254699893BA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D299-160A-4AC2-AF08-ECAF5413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00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65E1-0D36-4487-ACEE-254699893BA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D299-160A-4AC2-AF08-ECAF5413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69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65E1-0D36-4487-ACEE-254699893BA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D299-160A-4AC2-AF08-ECAF5413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547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65E1-0D36-4487-ACEE-254699893BA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D299-160A-4AC2-AF08-ECAF5413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63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65E1-0D36-4487-ACEE-254699893BA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D299-160A-4AC2-AF08-ECAF5413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79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A65E1-0D36-4487-ACEE-254699893BA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ED299-160A-4AC2-AF08-ECAF5413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1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A65E1-0D36-4487-ACEE-254699893BAA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ED299-160A-4AC2-AF08-ECAF5413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5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at-does-standard-deviation-tell-you-about-a-data-set" TargetMode="External"/><Relationship Id="rId2" Type="http://schemas.openxmlformats.org/officeDocument/2006/relationships/hyperlink" Target="http://www.surveystar.com/startips/jan2013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jb_CLxhaqsI" TargetMode="External"/><Relationship Id="rId5" Type="http://schemas.openxmlformats.org/officeDocument/2006/relationships/hyperlink" Target="https://www.youtube.com/watch?v=MRqtXL2WX2M" TargetMode="External"/><Relationship Id="rId4" Type="http://schemas.openxmlformats.org/officeDocument/2006/relationships/hyperlink" Target="https://www.youtube.com/watch?v=t8kDuV1Alt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C98163-E592-4FCE-8E89-A66F7CCB5731}"/>
              </a:ext>
            </a:extLst>
          </p:cNvPr>
          <p:cNvSpPr txBox="1"/>
          <p:nvPr/>
        </p:nvSpPr>
        <p:spPr>
          <a:xfrm>
            <a:off x="223935" y="457200"/>
            <a:ext cx="6531428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This work is tricky!</a:t>
            </a:r>
          </a:p>
          <a:p>
            <a:endParaRPr lang="en-GB" sz="2800" dirty="0"/>
          </a:p>
          <a:p>
            <a:r>
              <a:rPr lang="en-GB" sz="2800" dirty="0"/>
              <a:t>Take it steady, do it in little bits and take your time.</a:t>
            </a:r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sz="2400" dirty="0"/>
              <a:t>Remember that just because you’re struggling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 ( and you probably will struggle with this work)</a:t>
            </a:r>
          </a:p>
          <a:p>
            <a:pPr algn="ctr"/>
            <a:r>
              <a:rPr lang="en-GB" sz="2400" dirty="0"/>
              <a:t> </a:t>
            </a:r>
          </a:p>
          <a:p>
            <a:pPr algn="ctr"/>
            <a:r>
              <a:rPr lang="en-GB" sz="2400" dirty="0"/>
              <a:t>it DOES NOT mean you are failing.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It is tricky and will take perseverance and resilience.  If at first you don’t ‘get it’ have a break and try again another day.</a:t>
            </a:r>
          </a:p>
          <a:p>
            <a:pPr algn="ctr"/>
            <a:endParaRPr lang="en-GB" sz="2400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417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8261" y="633047"/>
            <a:ext cx="6330462" cy="6435968"/>
            <a:chOff x="158261" y="175847"/>
            <a:chExt cx="6330462" cy="643596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1026" t="12147" r="13077" b="13287"/>
            <a:stretch/>
          </p:blipFill>
          <p:spPr>
            <a:xfrm>
              <a:off x="158261" y="175847"/>
              <a:ext cx="6330462" cy="474784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31282" t="12146" r="34616" b="64594"/>
            <a:stretch/>
          </p:blipFill>
          <p:spPr>
            <a:xfrm>
              <a:off x="158261" y="5117122"/>
              <a:ext cx="3897928" cy="1494693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5824306-A161-45BE-B014-D805230529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11" t="29477" r="38056" b="45826"/>
          <a:stretch/>
        </p:blipFill>
        <p:spPr>
          <a:xfrm>
            <a:off x="158261" y="1366769"/>
            <a:ext cx="4295662" cy="141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73DFB0-4567-4F8D-93A5-FF0BEFB14DF1}"/>
              </a:ext>
            </a:extLst>
          </p:cNvPr>
          <p:cNvSpPr txBox="1"/>
          <p:nvPr/>
        </p:nvSpPr>
        <p:spPr>
          <a:xfrm>
            <a:off x="242596" y="348574"/>
            <a:ext cx="6335486" cy="977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/>
              <a:t>BEFORE DOING THE TASKS WATCH AT LEAST TWO of these videos all the way through. Maybe watch all of them!!!</a:t>
            </a:r>
          </a:p>
          <a:p>
            <a:pPr algn="ctr"/>
            <a:endParaRPr lang="en-GB" b="1" u="sng" dirty="0"/>
          </a:p>
          <a:p>
            <a:pPr algn="ctr"/>
            <a:endParaRPr lang="en-GB" b="1" u="sng" dirty="0"/>
          </a:p>
          <a:p>
            <a:pPr algn="ctr"/>
            <a:r>
              <a:rPr lang="en-GB" b="1" u="sng" dirty="0"/>
              <a:t>Then complete  your own notes on these:</a:t>
            </a:r>
          </a:p>
          <a:p>
            <a:endParaRPr lang="en-GB" dirty="0"/>
          </a:p>
          <a:p>
            <a:r>
              <a:rPr lang="en-GB" sz="1600" b="1" dirty="0"/>
              <a:t>1 What is Standard deviation?  </a:t>
            </a:r>
          </a:p>
          <a:p>
            <a:r>
              <a:rPr lang="en-GB" sz="1600" b="1" dirty="0"/>
              <a:t>2 What can standard deviation tell us ?</a:t>
            </a:r>
          </a:p>
          <a:p>
            <a:r>
              <a:rPr lang="en-GB" sz="1600" b="1" dirty="0"/>
              <a:t>3) What  could we use standard deviation for in geography?</a:t>
            </a:r>
          </a:p>
          <a:p>
            <a:r>
              <a:rPr lang="en-GB" sz="1600" b="1" dirty="0"/>
              <a:t>4)  How can we visualise (show visually) small and  wide deviation?  Find appropriate ‘bell curve’ graphs and annotate them to explain what they show.</a:t>
            </a:r>
          </a:p>
          <a:p>
            <a:r>
              <a:rPr lang="en-GB" sz="1600" b="1" dirty="0"/>
              <a:t>5)  How do you calculate SD?</a:t>
            </a:r>
          </a:p>
          <a:p>
            <a:endParaRPr lang="en-GB" sz="1600" b="1" dirty="0"/>
          </a:p>
          <a:p>
            <a:endParaRPr lang="en-GB" sz="1600" b="1" dirty="0"/>
          </a:p>
          <a:p>
            <a:r>
              <a:rPr lang="en-GB" dirty="0"/>
              <a:t> </a:t>
            </a:r>
            <a:r>
              <a:rPr lang="en-GB" sz="1400" dirty="0"/>
              <a:t>Help / hints</a:t>
            </a:r>
          </a:p>
          <a:p>
            <a:r>
              <a:rPr lang="en-GB" sz="1100" dirty="0">
                <a:hlinkClick r:id="rId2"/>
              </a:rPr>
              <a:t>http://www.surveystar.com/startips/jan2013.pdf</a:t>
            </a:r>
            <a:endParaRPr lang="en-GB" sz="1100" dirty="0"/>
          </a:p>
          <a:p>
            <a:endParaRPr lang="en-GB" sz="1100" dirty="0"/>
          </a:p>
          <a:p>
            <a:r>
              <a:rPr lang="en-GB" sz="1100" dirty="0">
                <a:hlinkClick r:id="rId3"/>
              </a:rPr>
              <a:t>https://www.quora.com/What-does-standard-deviation-tell-you-about-a-data-set</a:t>
            </a:r>
            <a:endParaRPr lang="en-GB" sz="1100" dirty="0"/>
          </a:p>
          <a:p>
            <a:endParaRPr lang="en-GB" sz="1100" dirty="0"/>
          </a:p>
          <a:p>
            <a:endParaRPr lang="en-GB" sz="1100" dirty="0"/>
          </a:p>
          <a:p>
            <a:r>
              <a:rPr lang="en-GB" sz="1200" b="1" dirty="0"/>
              <a:t>Help on calculating SD / understanding it</a:t>
            </a:r>
          </a:p>
          <a:p>
            <a:endParaRPr lang="en-GB" sz="1200" b="1" dirty="0"/>
          </a:p>
          <a:p>
            <a:r>
              <a:rPr lang="en-GB" sz="1200" b="1" dirty="0">
                <a:hlinkClick r:id="rId4"/>
              </a:rPr>
              <a:t>https://www.youtube.com/watch?v=t8kDuV1Alt4</a:t>
            </a:r>
            <a:endParaRPr lang="en-GB" sz="1200" b="1" dirty="0"/>
          </a:p>
          <a:p>
            <a:endParaRPr lang="en-GB" sz="1200" b="1" dirty="0"/>
          </a:p>
          <a:p>
            <a:r>
              <a:rPr lang="en-GB" sz="1200" b="1" dirty="0">
                <a:hlinkClick r:id="rId5"/>
              </a:rPr>
              <a:t>https://www.youtube.com/watch?v=MRqtXL2WX2M</a:t>
            </a:r>
            <a:endParaRPr lang="en-GB" sz="1200" b="1" dirty="0"/>
          </a:p>
          <a:p>
            <a:endParaRPr lang="en-GB" sz="1200" b="1" dirty="0"/>
          </a:p>
          <a:p>
            <a:endParaRPr lang="en-GB" sz="1200" b="1" dirty="0"/>
          </a:p>
          <a:p>
            <a:r>
              <a:rPr lang="en-GB" sz="1200" b="1" dirty="0"/>
              <a:t>I’d recommend for calculating help:</a:t>
            </a:r>
          </a:p>
          <a:p>
            <a:endParaRPr lang="en-GB" sz="1200" b="1" dirty="0"/>
          </a:p>
          <a:p>
            <a:r>
              <a:rPr lang="en-GB" sz="1200" b="1" dirty="0">
                <a:hlinkClick r:id="rId6"/>
              </a:rPr>
              <a:t>https://www.youtube.com/watch?v=jb_CLxhaqsI</a:t>
            </a:r>
            <a:endParaRPr lang="en-GB" sz="1200" b="1" dirty="0"/>
          </a:p>
          <a:p>
            <a:endParaRPr lang="en-GB" sz="1600" b="1" dirty="0"/>
          </a:p>
          <a:p>
            <a:endParaRPr lang="en-GB" sz="1600" b="1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43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3568" y="298939"/>
            <a:ext cx="6200772" cy="8616460"/>
            <a:chOff x="223568" y="298939"/>
            <a:chExt cx="6200772" cy="861646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34102" t="15795" r="20000" b="27653"/>
            <a:stretch/>
          </p:blipFill>
          <p:spPr>
            <a:xfrm>
              <a:off x="281354" y="298939"/>
              <a:ext cx="6142986" cy="425547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33674" t="15339" r="19659" b="26285"/>
            <a:stretch/>
          </p:blipFill>
          <p:spPr>
            <a:xfrm>
              <a:off x="223568" y="4554414"/>
              <a:ext cx="6200772" cy="4360985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136FEA4-0EFD-411B-B5A2-A0C45054127E}"/>
              </a:ext>
            </a:extLst>
          </p:cNvPr>
          <p:cNvSpPr txBox="1"/>
          <p:nvPr/>
        </p:nvSpPr>
        <p:spPr>
          <a:xfrm>
            <a:off x="3898605" y="191386"/>
            <a:ext cx="2525735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400" dirty="0"/>
              <a:t>Remember what a choropleth map is!! If you’re not sure look it up!</a:t>
            </a:r>
          </a:p>
        </p:txBody>
      </p:sp>
    </p:spTree>
    <p:extLst>
      <p:ext uri="{BB962C8B-B14F-4D97-AF65-F5344CB8AC3E}">
        <p14:creationId xmlns:p14="http://schemas.microsoft.com/office/powerpoint/2010/main" val="133342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9231" t="14427" r="45128" b="15795"/>
          <a:stretch/>
        </p:blipFill>
        <p:spPr>
          <a:xfrm>
            <a:off x="195153" y="211014"/>
            <a:ext cx="6390227" cy="70338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446" y="7244862"/>
            <a:ext cx="1441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latin typeface="Century Gothic" panose="020B0502020202020204" pitchFamily="34" charset="0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373390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1159</TotalTime>
  <Words>264</Words>
  <Application>Microsoft Office PowerPoint</Application>
  <PresentationFormat>On-screen Show (4:3)</PresentationFormat>
  <Paragraphs>48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Samantha Farrington</cp:lastModifiedBy>
  <cp:revision>15</cp:revision>
  <cp:lastPrinted>2016-10-15T16:07:41Z</cp:lastPrinted>
  <dcterms:created xsi:type="dcterms:W3CDTF">2016-10-15T12:39:30Z</dcterms:created>
  <dcterms:modified xsi:type="dcterms:W3CDTF">2020-04-21T14:25:12Z</dcterms:modified>
</cp:coreProperties>
</file>